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9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0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1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25" r:id="rId1"/>
    <p:sldMasterId id="2147484726" r:id="rId2"/>
    <p:sldMasterId id="2147484727" r:id="rId3"/>
    <p:sldMasterId id="2147484728" r:id="rId4"/>
    <p:sldMasterId id="2147484729" r:id="rId5"/>
    <p:sldMasterId id="2147484730" r:id="rId6"/>
    <p:sldMasterId id="2147484731" r:id="rId7"/>
    <p:sldMasterId id="2147484732" r:id="rId8"/>
    <p:sldMasterId id="2147484733" r:id="rId9"/>
    <p:sldMasterId id="2147484734" r:id="rId10"/>
    <p:sldMasterId id="2147484735" r:id="rId11"/>
    <p:sldMasterId id="2147484738" r:id="rId12"/>
    <p:sldMasterId id="2147484739" r:id="rId13"/>
  </p:sldMasterIdLst>
  <p:notesMasterIdLst>
    <p:notesMasterId r:id="rId105"/>
  </p:notesMasterIdLst>
  <p:sldIdLst>
    <p:sldId id="256" r:id="rId14"/>
    <p:sldId id="260" r:id="rId15"/>
    <p:sldId id="264" r:id="rId16"/>
    <p:sldId id="263" r:id="rId17"/>
    <p:sldId id="257" r:id="rId18"/>
    <p:sldId id="265" r:id="rId19"/>
    <p:sldId id="258" r:id="rId20"/>
    <p:sldId id="266" r:id="rId21"/>
    <p:sldId id="269" r:id="rId22"/>
    <p:sldId id="268" r:id="rId23"/>
    <p:sldId id="271" r:id="rId24"/>
    <p:sldId id="272" r:id="rId25"/>
    <p:sldId id="274" r:id="rId26"/>
    <p:sldId id="343" r:id="rId27"/>
    <p:sldId id="344" r:id="rId28"/>
    <p:sldId id="345" r:id="rId29"/>
    <p:sldId id="346" r:id="rId30"/>
    <p:sldId id="347" r:id="rId31"/>
    <p:sldId id="342" r:id="rId32"/>
    <p:sldId id="273" r:id="rId33"/>
    <p:sldId id="281" r:id="rId34"/>
    <p:sldId id="275" r:id="rId35"/>
    <p:sldId id="282" r:id="rId36"/>
    <p:sldId id="283" r:id="rId37"/>
    <p:sldId id="276" r:id="rId38"/>
    <p:sldId id="277" r:id="rId39"/>
    <p:sldId id="294" r:id="rId40"/>
    <p:sldId id="296" r:id="rId41"/>
    <p:sldId id="297" r:id="rId42"/>
    <p:sldId id="298" r:id="rId43"/>
    <p:sldId id="279" r:id="rId44"/>
    <p:sldId id="341" r:id="rId45"/>
    <p:sldId id="334" r:id="rId46"/>
    <p:sldId id="348" r:id="rId47"/>
    <p:sldId id="349" r:id="rId48"/>
    <p:sldId id="285" r:id="rId49"/>
    <p:sldId id="286" r:id="rId50"/>
    <p:sldId id="350" r:id="rId51"/>
    <p:sldId id="351" r:id="rId52"/>
    <p:sldId id="287" r:id="rId53"/>
    <p:sldId id="332" r:id="rId54"/>
    <p:sldId id="333" r:id="rId55"/>
    <p:sldId id="331" r:id="rId56"/>
    <p:sldId id="301" r:id="rId57"/>
    <p:sldId id="303" r:id="rId58"/>
    <p:sldId id="304" r:id="rId59"/>
    <p:sldId id="305" r:id="rId60"/>
    <p:sldId id="327" r:id="rId61"/>
    <p:sldId id="328" r:id="rId62"/>
    <p:sldId id="329" r:id="rId63"/>
    <p:sldId id="330" r:id="rId64"/>
    <p:sldId id="299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06" r:id="rId97"/>
    <p:sldId id="284" r:id="rId98"/>
    <p:sldId id="288" r:id="rId99"/>
    <p:sldId id="290" r:id="rId100"/>
    <p:sldId id="291" r:id="rId101"/>
    <p:sldId id="292" r:id="rId102"/>
    <p:sldId id="293" r:id="rId103"/>
    <p:sldId id="364" r:id="rId10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083"/>
    <a:srgbClr val="9BAEB5"/>
    <a:srgbClr val="F76398"/>
    <a:srgbClr val="FF71B5"/>
    <a:srgbClr val="755F5C"/>
    <a:srgbClr val="916158"/>
    <a:srgbClr val="AF8A62"/>
    <a:srgbClr val="966258"/>
    <a:srgbClr val="329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0B5E10-8C1E-0206-CAFB-5ACF3F7069CD}" v="144" dt="2020-02-19T04:25:28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558" y="84"/>
      </p:cViewPr>
      <p:guideLst>
        <p:guide pos="383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16" Type="http://schemas.openxmlformats.org/officeDocument/2006/relationships/slide" Target="slides/slide3.xml"/><Relationship Id="rId107" Type="http://schemas.openxmlformats.org/officeDocument/2006/relationships/viewProps" Target="viewProps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08" Type="http://schemas.openxmlformats.org/officeDocument/2006/relationships/theme" Target="theme/theme1.xml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tableStyles" Target="tableStyles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18358-1254-45A7-89FD-DE79F1EBB50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04B66-B7A0-4064-AF35-243123374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7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228600" indent="-22860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200">
                    <a:latin typeface="나눔고딕" charset="0"/>
                    <a:ea typeface="나눔고딕" charset="0"/>
                  </a:rPr>
                  <a:t>불러올 지도의 위도, 경도값을 입력하면 지도가 출력됩니다.</a:t>
                </a:r>
              </a:p>
              <a:p>
                <a:pPr marL="228600" indent="-22860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200">
                    <a:latin typeface="나눔고딕" charset="0"/>
                    <a:ea typeface="나눔고딕" charset="0"/>
                  </a:rPr>
                  <a:t>시작점, 도착점의 위도, 경도값을 입력하면 시작점과 도착점에 마커가 찍힙니다. S : 시작점, E: 도착점</a:t>
                </a:r>
              </a:p>
              <a:p>
                <a:pPr marL="228600" indent="-22860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200">
                    <a:latin typeface="나눔고딕" charset="0"/>
                    <a:ea typeface="나눔고딕" charset="0"/>
                  </a:rPr>
                  <a:t>경유지의 위도, 경도값을 입력하면 경유지에 숫자 마커가 찍힙니다.</a:t>
                </a:r>
              </a:p>
              <a:p>
                <a:pPr marL="228600" indent="-22860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sz="12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sz="1200">
                    <a:latin typeface="나눔고딕" charset="0"/>
                    <a:ea typeface="나눔고딕" charset="0"/>
                  </a:rPr>
                  <a:t>41</a:t>
                </a:fld>
                <a:endParaRPr sz="1200">
                  <a:latin typeface="나눔고딕" charset="0"/>
                  <a:ea typeface="나눔고딕" charset="0"/>
                </a:endParaRPr>
              </a:p>
            </p:txBody>
          </p:sp>
        </p:spTree>
        <p:extLst>
          <p:ext uri="{BB962C8B-B14F-4D97-AF65-F5344CB8AC3E}">
            <p14:creationId val="1271035672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200">
                    <a:latin typeface="나눔고딕" charset="0"/>
                    <a:ea typeface="나눔고딕" charset="0"/>
                  </a:rPr>
                  <a:t>경로 최적화를 하기 위해 시작점, 도착점, 경유지의 위도,경도(ViaX,Y) 와 체류시간(ViaTime 단위 : 초)을 입력하고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200">
                    <a:latin typeface="나눔고딕" charset="0"/>
                    <a:ea typeface="나눔고딕" charset="0"/>
                  </a:rPr>
                  <a:t>결과값을 resultData에 저장한 후 출력하게되면 지도 API가 경로 최적화를 해주게 됩니다.</a:t>
                </a: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sz="1200">
                    <a:latin typeface="나눔고딕" charset="0"/>
                    <a:ea typeface="나눔고딕" charset="0"/>
                  </a:rPr>
                  <a:t>42</a:t>
                </a:fld>
                <a:endParaRPr sz="1200">
                  <a:latin typeface="나눔고딕" charset="0"/>
                  <a:ea typeface="나눔고딕" charset="0"/>
                </a:endParaRPr>
              </a:p>
            </p:txBody>
          </p:sp>
        </p:spTree>
        <p:extLst>
          <p:ext uri="{BB962C8B-B14F-4D97-AF65-F5344CB8AC3E}">
            <p14:creationId val="2535236936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200">
                    <a:latin typeface="나눔고딕" charset="0"/>
                    <a:ea typeface="나눔고딕" charset="0"/>
                  </a:rPr>
                  <a:t>검색창에 검색할 관광지명을 입력하면 검색값이 전송되게 됩니다.</a:t>
                </a: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sz="1200">
                    <a:latin typeface="나눔고딕" charset="0"/>
                    <a:ea typeface="나눔고딕" charset="0"/>
                  </a:rPr>
                  <a:t>48</a:t>
                </a:fld>
                <a:endParaRPr sz="1200">
                  <a:latin typeface="나눔고딕" charset="0"/>
                  <a:ea typeface="나눔고딕" charset="0"/>
                </a:endParaRPr>
              </a:p>
            </p:txBody>
          </p:sp>
        </p:spTree>
        <p:extLst>
          <p:ext uri="{BB962C8B-B14F-4D97-AF65-F5344CB8AC3E}">
            <p14:creationId val="2649689158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200">
                    <a:latin typeface="나눔고딕" charset="0"/>
                    <a:ea typeface="나눔고딕" charset="0"/>
                  </a:rPr>
                  <a:t>검색창에 ‘호남’ 을 입력하면 검색값이 전송되고, 검색어와 일치하는 관광지 정보가 TourInfo 리스트에 저장되게 됩니다.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200">
                    <a:latin typeface="나눔고딕" charset="0"/>
                    <a:ea typeface="나눔고딕" charset="0"/>
                  </a:rPr>
                  <a:t>그리고 DB에 설정해둔 관광지 ID값과 비교하여 두 값이 일치할 때, 관광지 테이블을 출력하게 됩니다. 결과값이 여러 개가 있는 경우를 위해 반복문을 사용하여 값을 출력합니다.</a:t>
                </a: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sz="1200">
                    <a:latin typeface="나눔고딕" charset="0"/>
                    <a:ea typeface="나눔고딕" charset="0"/>
                  </a:rPr>
                  <a:t>49</a:t>
                </a:fld>
                <a:endParaRPr sz="1200">
                  <a:latin typeface="나눔고딕" charset="0"/>
                  <a:ea typeface="나눔고딕" charset="0"/>
                </a:endParaRPr>
              </a:p>
            </p:txBody>
          </p:sp>
        </p:spTree>
        <p:extLst>
          <p:ext uri="{BB962C8B-B14F-4D97-AF65-F5344CB8AC3E}">
            <p14:creationId val="2232332976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200">
                    <a:latin typeface="나눔고딕" charset="0"/>
                    <a:ea typeface="나눔고딕" charset="0"/>
                  </a:rPr>
                  <a:t>이메일, 스태프번호, 스태프명 총 3개의 검색창을 미리 만들어 놓고 검색타입을 설정했을 때, 검색타입과 같은 검색창만 보여주고 나머지 2개를 숨겨주게 됩니다.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sz="12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sz="1200">
                    <a:latin typeface="나눔고딕" charset="0"/>
                    <a:ea typeface="나눔고딕" charset="0"/>
                  </a:rPr>
                  <a:t>50</a:t>
                </a:fld>
                <a:endParaRPr sz="1200">
                  <a:latin typeface="나눔고딕" charset="0"/>
                  <a:ea typeface="나눔고딕" charset="0"/>
                </a:endParaRPr>
              </a:p>
            </p:txBody>
          </p:sp>
        </p:spTree>
        <p:extLst>
          <p:ext uri="{BB962C8B-B14F-4D97-AF65-F5344CB8AC3E}">
            <p14:creationId val="2960438310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200">
                    <a:latin typeface="나눔고딕" charset="0"/>
                    <a:ea typeface="나눔고딕" charset="0"/>
                  </a:rPr>
                  <a:t>검색타입에 따른 검색어를 입력하게되면 검색어와 일치하는 스태프 정보가 Staff 리스트에 저장되게 됩니다.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200">
                    <a:latin typeface="나눔고딕" charset="0"/>
                    <a:ea typeface="나눔고딕" charset="0"/>
                  </a:rPr>
                  <a:t>그리고 쿼리문으로 검색어와 일치하는 값을 출력합니다.</a:t>
                </a: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sz="1200">
                    <a:latin typeface="나눔고딕" charset="0"/>
                    <a:ea typeface="나눔고딕" charset="0"/>
                  </a:rPr>
                  <a:t>51</a:t>
                </a:fld>
                <a:endParaRPr sz="1200">
                  <a:latin typeface="나눔고딕" charset="0"/>
                  <a:ea typeface="나눔고딕" charset="0"/>
                </a:endParaRPr>
              </a:p>
            </p:txBody>
          </p:sp>
        </p:spTree>
        <p:extLst>
          <p:ext uri="{BB962C8B-B14F-4D97-AF65-F5344CB8AC3E}">
            <p14:creationId val="3087668569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2020-02-19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solidFill>
                      <a:schemeClr val="tx1"/>
                    </a:solidFill>
                    <a:latin typeface="나눔바른고딕" charset="0"/>
                    <a:ea typeface="나눔바른고딕" charset="0"/>
                    <a:cs typeface="+mn-cs"/>
                  </a:rPr>
                  <a:t>1.	불러올 지도의 위도, 경도값을 입력하면 지도가 출력됩니다.</a:t>
                </a: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solidFill>
                      <a:schemeClr val="tx1"/>
                    </a:solidFill>
                    <a:latin typeface="나눔바른고딕" charset="0"/>
                    <a:ea typeface="나눔바른고딕" charset="0"/>
                    <a:cs typeface="+mn-cs"/>
                  </a:rPr>
                  <a:t>2.	시작점, 도착점의 위도, 경도값을 입력하면 시작점과 도착점에 마커가 찍힙니다. S : 시작점, E: 도착점</a:t>
                </a: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solidFill>
                      <a:schemeClr val="tx1"/>
                    </a:solidFill>
                    <a:latin typeface="나눔바른고딕" charset="0"/>
                    <a:ea typeface="나눔바른고딕" charset="0"/>
                    <a:cs typeface="+mn-cs"/>
                  </a:rPr>
                  <a:t>3.	경유지의 위도, 경도값을 입력하면 경유지에 숫자 마커가 찍힙니다.</a:t>
                </a: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solidFill>
                      <a:schemeClr val="tx1"/>
                    </a:solidFill>
                    <a:latin typeface="나눔바른고딕" charset="0"/>
                    <a:ea typeface="나눔바른고딕" charset="0"/>
                    <a:cs typeface="+mn-cs"/>
                  </a:rPr>
                  <a:t>4.	</a:t>
                </a:r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52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457042100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35A46F9-0696-414B-BA99-9A6DAE033D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000">
                <a:srgbClr val="784F84"/>
              </a:gs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100000">
                <a:srgbClr val="329EB4">
                  <a:alpha val="89000"/>
                  <a:lumMod val="47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43A7F5DF-854C-40A4-9E4D-CF7D10934C78}"/>
              </a:ext>
            </a:extLst>
          </p:cNvPr>
          <p:cNvSpPr/>
          <p:nvPr userDrawn="1"/>
        </p:nvSpPr>
        <p:spPr>
          <a:xfrm>
            <a:off x="4166505" y="501007"/>
            <a:ext cx="3858988" cy="5238486"/>
          </a:xfrm>
          <a:prstGeom prst="roundRect">
            <a:avLst>
              <a:gd name="adj" fmla="val 2943"/>
            </a:avLst>
          </a:prstGeom>
          <a:solidFill>
            <a:schemeClr val="bg1">
              <a:alpha val="2000"/>
            </a:schemeClr>
          </a:solidFill>
          <a:ln w="3175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FEA78393-8C63-4AA8-8DB6-F0C1BAB4F76F}"/>
              </a:ext>
            </a:extLst>
          </p:cNvPr>
          <p:cNvCxnSpPr>
            <a:cxnSpLocks/>
          </p:cNvCxnSpPr>
          <p:nvPr userDrawn="1"/>
        </p:nvCxnSpPr>
        <p:spPr>
          <a:xfrm>
            <a:off x="6426200" y="1345569"/>
            <a:ext cx="1217836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09A62176-064F-4E41-AA40-0ECCA8DDF6A9}"/>
              </a:ext>
            </a:extLst>
          </p:cNvPr>
          <p:cNvCxnSpPr>
            <a:cxnSpLocks/>
          </p:cNvCxnSpPr>
          <p:nvPr userDrawn="1"/>
        </p:nvCxnSpPr>
        <p:spPr>
          <a:xfrm>
            <a:off x="4564291" y="1345569"/>
            <a:ext cx="1217836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4291" y="1495573"/>
            <a:ext cx="3063417" cy="2887102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 dirty="0"/>
              <a:t>MEMORIES </a:t>
            </a:r>
            <a:br>
              <a:rPr lang="en-US" altLang="ko-KR" dirty="0"/>
            </a:br>
            <a:r>
              <a:rPr lang="en-US" altLang="ko-KR" dirty="0"/>
              <a:t>DO NOT </a:t>
            </a:r>
            <a:br>
              <a:rPr lang="en-US" altLang="ko-KR" dirty="0"/>
            </a:br>
            <a:r>
              <a:rPr lang="en-US" altLang="ko-KR" dirty="0"/>
              <a:t>OPEN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64291" y="4491137"/>
            <a:ext cx="3063417" cy="394229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4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FREE PPT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4291" y="6225580"/>
            <a:ext cx="3063418" cy="301756"/>
          </a:xfrm>
        </p:spPr>
        <p:txBody>
          <a:bodyPr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2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0D88BE4B-FB0A-4814-87BB-C42255BC764C}"/>
              </a:ext>
            </a:extLst>
          </p:cNvPr>
          <p:cNvCxnSpPr>
            <a:cxnSpLocks/>
          </p:cNvCxnSpPr>
          <p:nvPr userDrawn="1"/>
        </p:nvCxnSpPr>
        <p:spPr>
          <a:xfrm>
            <a:off x="4526194" y="4485316"/>
            <a:ext cx="3131909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0CD03B2-D523-40F7-801B-34AE16FFD78B}"/>
              </a:ext>
            </a:extLst>
          </p:cNvPr>
          <p:cNvCxnSpPr>
            <a:cxnSpLocks/>
          </p:cNvCxnSpPr>
          <p:nvPr userDrawn="1"/>
        </p:nvCxnSpPr>
        <p:spPr>
          <a:xfrm>
            <a:off x="4526194" y="4895884"/>
            <a:ext cx="3131909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3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4203700" y="3760470"/>
            <a:ext cx="3785869" cy="29089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4" y="4406900"/>
            <a:ext cx="103638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4" y="2907030"/>
            <a:ext cx="103638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97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875"/>
            <a:ext cx="53879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875"/>
            <a:ext cx="538924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4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766945" y="273050"/>
            <a:ext cx="681545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294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90140" y="4800600"/>
            <a:ext cx="73158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90140" y="612775"/>
            <a:ext cx="7315835" cy="4115434"/>
          </a:xfrm>
          <a:prstGeom prst="rect">
            <a:avLst/>
          </a:prstGeom>
        </p:spPr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90140" y="5367655"/>
            <a:ext cx="73158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270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도형 2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4203700" y="3760470"/>
            <a:ext cx="3785869" cy="29089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4166235" y="501015"/>
            <a:ext cx="3859530" cy="5239385"/>
          </a:xfrm>
          <a:prstGeom prst="roundRect">
            <a:avLst>
              <a:gd name="adj" fmla="val 2943"/>
            </a:avLst>
          </a:prstGeom>
          <a:solidFill>
            <a:schemeClr val="bg1">
              <a:alpha val="1962"/>
            </a:schemeClr>
          </a:solidFill>
          <a:ln w="3175" cap="flat" cmpd="sng">
            <a:solidFill>
              <a:schemeClr val="bg1">
                <a:alpha val="34901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13" name="도형 12"/>
          <p:cNvCxnSpPr/>
          <p:nvPr/>
        </p:nvCxnSpPr>
        <p:spPr>
          <a:xfrm>
            <a:off x="6426200" y="1345565"/>
            <a:ext cx="1218565" cy="635"/>
          </a:xfrm>
          <a:prstGeom prst="line">
            <a:avLst/>
          </a:prstGeom>
          <a:ln w="3175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" name="도형 13"/>
          <p:cNvCxnSpPr/>
          <p:nvPr/>
        </p:nvCxnSpPr>
        <p:spPr>
          <a:xfrm>
            <a:off x="4564380" y="1345565"/>
            <a:ext cx="1218565" cy="635"/>
          </a:xfrm>
          <a:prstGeom prst="line">
            <a:avLst/>
          </a:prstGeom>
          <a:ln w="3175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텍스트 개체 틀 1"/>
          <p:cNvSpPr txBox="1">
            <a:spLocks noGrp="1"/>
          </p:cNvSpPr>
          <p:nvPr>
            <p:ph type="ctrTitle" hasCustomPrompt="1"/>
          </p:nvPr>
        </p:nvSpPr>
        <p:spPr>
          <a:xfrm>
            <a:off x="4564380" y="1495425"/>
            <a:ext cx="3063875" cy="288798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MEMORIES </a:t>
            </a:r>
            <a:br>
              <a:rPr sz="3200">
                <a:latin typeface="나눔고딕" charset="0"/>
                <a:ea typeface="나눔고딕" charset="0"/>
              </a:rPr>
            </a:br>
            <a:r>
              <a:rPr sz="3200">
                <a:latin typeface="나눔고딕" charset="0"/>
                <a:ea typeface="나눔고딕" charset="0"/>
              </a:rPr>
              <a:t>DO NOT </a:t>
            </a:r>
            <a:br>
              <a:rPr sz="3200">
                <a:latin typeface="나눔고딕" charset="0"/>
                <a:ea typeface="나눔고딕" charset="0"/>
              </a:rPr>
            </a:br>
            <a:r>
              <a:rPr sz="3200">
                <a:latin typeface="나눔고딕" charset="0"/>
                <a:ea typeface="나눔고딕" charset="0"/>
              </a:rPr>
              <a:t>OPEN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hasCustomPrompt="1"/>
          </p:nvPr>
        </p:nvSpPr>
        <p:spPr>
          <a:xfrm>
            <a:off x="4564380" y="4491355"/>
            <a:ext cx="3063875" cy="3949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ADSTORE FREE PPT TEMPLATE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64380" y="622554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cxnSp>
        <p:nvCxnSpPr>
          <p:cNvPr id="9" name="도형 8"/>
          <p:cNvCxnSpPr/>
          <p:nvPr/>
        </p:nvCxnSpPr>
        <p:spPr>
          <a:xfrm>
            <a:off x="4526280" y="4485005"/>
            <a:ext cx="3132455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2" name="도형 11"/>
          <p:cNvCxnSpPr/>
          <p:nvPr/>
        </p:nvCxnSpPr>
        <p:spPr>
          <a:xfrm>
            <a:off x="4526280" y="4895850"/>
            <a:ext cx="3132455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-93345" y="2388870"/>
            <a:ext cx="4902835" cy="2081530"/>
          </a:xfrm>
          <a:prstGeom prst="roundRect">
            <a:avLst>
              <a:gd name="adj" fmla="val 2943"/>
            </a:avLst>
          </a:prstGeom>
          <a:solidFill>
            <a:schemeClr val="bg1">
              <a:alpha val="1962"/>
            </a:schemeClr>
          </a:solidFill>
          <a:ln w="3175" cap="flat" cmpd="sng">
            <a:solidFill>
              <a:schemeClr val="bg1">
                <a:alpha val="34901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ctrTitle" hasCustomPrompt="1"/>
          </p:nvPr>
        </p:nvSpPr>
        <p:spPr>
          <a:xfrm>
            <a:off x="750570" y="2973705"/>
            <a:ext cx="3063875" cy="3905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>
                <a:latin typeface="나눔고딕" charset="0"/>
                <a:ea typeface="나눔고딕" charset="0"/>
              </a:rPr>
              <a:t>INDEX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hasCustomPrompt="1"/>
          </p:nvPr>
        </p:nvSpPr>
        <p:spPr>
          <a:xfrm>
            <a:off x="9719945" y="1853564"/>
            <a:ext cx="2472690" cy="31508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Concept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Art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Style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Inspiration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750570" y="348107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cxnSp>
        <p:nvCxnSpPr>
          <p:cNvPr id="12" name="도형 11"/>
          <p:cNvCxnSpPr>
            <a:stCxn id="11" idx="3"/>
            <a:endCxn id="3" idx="1"/>
          </p:cNvCxnSpPr>
          <p:nvPr/>
        </p:nvCxnSpPr>
        <p:spPr>
          <a:xfrm>
            <a:off x="4808855" y="3429000"/>
            <a:ext cx="4911090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도형 25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1602740" y="431800"/>
            <a:ext cx="5459730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8214995" y="2400300"/>
            <a:ext cx="3785869" cy="2151380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1602740" y="1082040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93830" y="6461760"/>
            <a:ext cx="40703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>
            <a:off x="1208405" y="189230"/>
            <a:ext cx="635" cy="6480810"/>
          </a:xfrm>
          <a:prstGeom prst="line">
            <a:avLst/>
          </a:prstGeom>
          <a:ln w="3175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도형 7"/>
          <p:cNvSpPr>
            <a:spLocks/>
          </p:cNvSpPr>
          <p:nvPr/>
        </p:nvSpPr>
        <p:spPr>
          <a:xfrm>
            <a:off x="1161415" y="3382645"/>
            <a:ext cx="93980" cy="93980"/>
          </a:xfrm>
          <a:prstGeom prst="diamond">
            <a:avLst/>
          </a:prstGeom>
          <a:solidFill>
            <a:schemeClr val="bg1"/>
          </a:solidFill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0" y="189230"/>
            <a:ext cx="1209040" cy="1395095"/>
          </a:xfrm>
          <a:prstGeom prst="roundRect">
            <a:avLst>
              <a:gd name="adj" fmla="val 0"/>
            </a:avLst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44145" tIns="45720" rIns="144145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MEMORIES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DO NOT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OPEN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4203700" y="3760470"/>
            <a:ext cx="3785869" cy="29089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도형 2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4203700" y="3760470"/>
            <a:ext cx="3785869" cy="29089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4166235" y="501015"/>
            <a:ext cx="3859530" cy="5239385"/>
          </a:xfrm>
          <a:prstGeom prst="roundRect">
            <a:avLst>
              <a:gd name="adj" fmla="val 2943"/>
            </a:avLst>
          </a:prstGeom>
          <a:solidFill>
            <a:schemeClr val="bg1">
              <a:alpha val="1962"/>
            </a:schemeClr>
          </a:solidFill>
          <a:ln w="3175" cap="flat" cmpd="sng">
            <a:solidFill>
              <a:schemeClr val="bg1">
                <a:alpha val="34901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13" name="도형 12"/>
          <p:cNvCxnSpPr/>
          <p:nvPr/>
        </p:nvCxnSpPr>
        <p:spPr>
          <a:xfrm>
            <a:off x="6426200" y="1345565"/>
            <a:ext cx="1218565" cy="635"/>
          </a:xfrm>
          <a:prstGeom prst="line">
            <a:avLst/>
          </a:prstGeom>
          <a:ln w="3175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" name="도형 13"/>
          <p:cNvCxnSpPr/>
          <p:nvPr/>
        </p:nvCxnSpPr>
        <p:spPr>
          <a:xfrm>
            <a:off x="4564380" y="1345565"/>
            <a:ext cx="1218565" cy="635"/>
          </a:xfrm>
          <a:prstGeom prst="line">
            <a:avLst/>
          </a:prstGeom>
          <a:ln w="3175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텍스트 개체 틀 1"/>
          <p:cNvSpPr txBox="1">
            <a:spLocks noGrp="1"/>
          </p:cNvSpPr>
          <p:nvPr>
            <p:ph type="ctrTitle" hasCustomPrompt="1"/>
          </p:nvPr>
        </p:nvSpPr>
        <p:spPr>
          <a:xfrm>
            <a:off x="4564380" y="1495425"/>
            <a:ext cx="3063875" cy="288798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MEMORIES </a:t>
            </a:r>
            <a:br>
              <a:rPr sz="3200">
                <a:latin typeface="나눔고딕" charset="0"/>
                <a:ea typeface="나눔고딕" charset="0"/>
              </a:rPr>
            </a:br>
            <a:r>
              <a:rPr sz="3200">
                <a:latin typeface="나눔고딕" charset="0"/>
                <a:ea typeface="나눔고딕" charset="0"/>
              </a:rPr>
              <a:t>DO NOT </a:t>
            </a:r>
            <a:br>
              <a:rPr sz="3200">
                <a:latin typeface="나눔고딕" charset="0"/>
                <a:ea typeface="나눔고딕" charset="0"/>
              </a:rPr>
            </a:br>
            <a:r>
              <a:rPr sz="3200">
                <a:latin typeface="나눔고딕" charset="0"/>
                <a:ea typeface="나눔고딕" charset="0"/>
              </a:rPr>
              <a:t>OPEN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hasCustomPrompt="1"/>
          </p:nvPr>
        </p:nvSpPr>
        <p:spPr>
          <a:xfrm>
            <a:off x="4564380" y="4491355"/>
            <a:ext cx="3063875" cy="3949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ADSTORE FREE PPT TEMPLATE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64380" y="622554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cxnSp>
        <p:nvCxnSpPr>
          <p:cNvPr id="9" name="도형 8"/>
          <p:cNvCxnSpPr/>
          <p:nvPr/>
        </p:nvCxnSpPr>
        <p:spPr>
          <a:xfrm>
            <a:off x="4526280" y="4485005"/>
            <a:ext cx="3132455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2" name="도형 11"/>
          <p:cNvCxnSpPr/>
          <p:nvPr/>
        </p:nvCxnSpPr>
        <p:spPr>
          <a:xfrm>
            <a:off x="4526280" y="4895850"/>
            <a:ext cx="3132455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-93345" y="2388870"/>
            <a:ext cx="4902835" cy="2081530"/>
          </a:xfrm>
          <a:prstGeom prst="roundRect">
            <a:avLst>
              <a:gd name="adj" fmla="val 2943"/>
            </a:avLst>
          </a:prstGeom>
          <a:solidFill>
            <a:schemeClr val="bg1">
              <a:alpha val="1962"/>
            </a:schemeClr>
          </a:solidFill>
          <a:ln w="3175" cap="flat" cmpd="sng">
            <a:solidFill>
              <a:schemeClr val="bg1">
                <a:alpha val="34901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ctrTitle" hasCustomPrompt="1"/>
          </p:nvPr>
        </p:nvSpPr>
        <p:spPr>
          <a:xfrm>
            <a:off x="750570" y="2973705"/>
            <a:ext cx="3063875" cy="3905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>
                <a:latin typeface="나눔고딕" charset="0"/>
                <a:ea typeface="나눔고딕" charset="0"/>
              </a:rPr>
              <a:t>INDEX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hasCustomPrompt="1"/>
          </p:nvPr>
        </p:nvSpPr>
        <p:spPr>
          <a:xfrm>
            <a:off x="9719945" y="1853564"/>
            <a:ext cx="2472690" cy="31508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Concept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Art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Style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Inspiration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750570" y="348107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cxnSp>
        <p:nvCxnSpPr>
          <p:cNvPr id="12" name="도형 11"/>
          <p:cNvCxnSpPr>
            <a:stCxn id="11" idx="3"/>
            <a:endCxn id="3" idx="1"/>
          </p:cNvCxnSpPr>
          <p:nvPr/>
        </p:nvCxnSpPr>
        <p:spPr>
          <a:xfrm>
            <a:off x="4808855" y="3429000"/>
            <a:ext cx="4911090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도형 25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1602740" y="431800"/>
            <a:ext cx="5459730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8214995" y="2400300"/>
            <a:ext cx="3785869" cy="2151380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1602740" y="1082040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93830" y="6461760"/>
            <a:ext cx="40703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>
            <a:off x="1208405" y="189230"/>
            <a:ext cx="635" cy="6480810"/>
          </a:xfrm>
          <a:prstGeom prst="line">
            <a:avLst/>
          </a:prstGeom>
          <a:ln w="3175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도형 7"/>
          <p:cNvSpPr>
            <a:spLocks/>
          </p:cNvSpPr>
          <p:nvPr/>
        </p:nvSpPr>
        <p:spPr>
          <a:xfrm>
            <a:off x="1161415" y="3382645"/>
            <a:ext cx="93980" cy="93980"/>
          </a:xfrm>
          <a:prstGeom prst="diamond">
            <a:avLst/>
          </a:prstGeom>
          <a:solidFill>
            <a:schemeClr val="bg1"/>
          </a:solidFill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0" y="189230"/>
            <a:ext cx="1209040" cy="1395095"/>
          </a:xfrm>
          <a:prstGeom prst="roundRect">
            <a:avLst>
              <a:gd name="adj" fmla="val 0"/>
            </a:avLst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44145" tIns="45720" rIns="144145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MEMORIES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DO NOT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OPEN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gradFill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35A46F9-0696-414B-BA99-9A6DAE033D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000">
                <a:srgbClr val="784F84"/>
              </a:gs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100000">
                <a:srgbClr val="329EB4">
                  <a:alpha val="89000"/>
                  <a:lumMod val="47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43A7F5DF-854C-40A4-9E4D-CF7D10934C78}"/>
              </a:ext>
            </a:extLst>
          </p:cNvPr>
          <p:cNvSpPr/>
          <p:nvPr userDrawn="1"/>
        </p:nvSpPr>
        <p:spPr>
          <a:xfrm>
            <a:off x="-93132" y="2388576"/>
            <a:ext cx="4902200" cy="2080847"/>
          </a:xfrm>
          <a:prstGeom prst="roundRect">
            <a:avLst>
              <a:gd name="adj" fmla="val 2943"/>
            </a:avLst>
          </a:prstGeom>
          <a:solidFill>
            <a:schemeClr val="bg1">
              <a:alpha val="2000"/>
            </a:schemeClr>
          </a:solidFill>
          <a:ln w="3175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0437" y="2973610"/>
            <a:ext cx="3063417" cy="390136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19733" y="1853793"/>
            <a:ext cx="2472266" cy="3150414"/>
          </a:xfrm>
        </p:spPr>
        <p:txBody>
          <a:bodyPr anchor="ctr">
            <a:normAutofit/>
          </a:bodyPr>
          <a:lstStyle>
            <a:lvl1pPr marL="285750" indent="-28575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Char char="•"/>
              <a:defRPr lang="ko-KR" altLang="en-US" sz="14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Design</a:t>
            </a:r>
          </a:p>
          <a:p>
            <a:r>
              <a:rPr lang="en-US" altLang="ko-KR" dirty="0"/>
              <a:t>Concept</a:t>
            </a:r>
          </a:p>
          <a:p>
            <a:r>
              <a:rPr lang="en-US" altLang="ko-KR" dirty="0"/>
              <a:t>Art</a:t>
            </a:r>
          </a:p>
          <a:p>
            <a:r>
              <a:rPr lang="en-US" altLang="ko-KR" dirty="0"/>
              <a:t>Style</a:t>
            </a:r>
          </a:p>
          <a:p>
            <a:r>
              <a:rPr lang="en-US" altLang="ko-KR" dirty="0"/>
              <a:t>Inspiration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436" y="3480841"/>
            <a:ext cx="3063418" cy="301756"/>
          </a:xfrm>
        </p:spPr>
        <p:txBody>
          <a:bodyPr/>
          <a:lstStyle>
            <a:lvl1pPr marL="0" indent="0" algn="dist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0CD03B2-D523-40F7-801B-34AE16FFD78B}"/>
              </a:ext>
            </a:extLst>
          </p:cNvPr>
          <p:cNvCxnSpPr>
            <a:cxnSpLocks/>
            <a:stCxn id="11" idx="3"/>
            <a:endCxn id="3" idx="1"/>
          </p:cNvCxnSpPr>
          <p:nvPr userDrawn="1"/>
        </p:nvCxnSpPr>
        <p:spPr>
          <a:xfrm>
            <a:off x="4809068" y="3429000"/>
            <a:ext cx="4910665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310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4203700" y="3760470"/>
            <a:ext cx="3785869" cy="29089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도형 2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4203700" y="3760470"/>
            <a:ext cx="3785869" cy="29089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4166235" y="501015"/>
            <a:ext cx="3859530" cy="5239385"/>
          </a:xfrm>
          <a:prstGeom prst="roundRect">
            <a:avLst>
              <a:gd name="adj" fmla="val 2943"/>
            </a:avLst>
          </a:prstGeom>
          <a:solidFill>
            <a:schemeClr val="bg1">
              <a:alpha val="1962"/>
            </a:schemeClr>
          </a:solidFill>
          <a:ln w="3175" cap="flat" cmpd="sng">
            <a:solidFill>
              <a:schemeClr val="bg1">
                <a:alpha val="34901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13" name="도형 12"/>
          <p:cNvCxnSpPr/>
          <p:nvPr/>
        </p:nvCxnSpPr>
        <p:spPr>
          <a:xfrm>
            <a:off x="6426200" y="1345565"/>
            <a:ext cx="1218565" cy="635"/>
          </a:xfrm>
          <a:prstGeom prst="line">
            <a:avLst/>
          </a:prstGeom>
          <a:ln w="3175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" name="도형 13"/>
          <p:cNvCxnSpPr/>
          <p:nvPr/>
        </p:nvCxnSpPr>
        <p:spPr>
          <a:xfrm>
            <a:off x="4564380" y="1345565"/>
            <a:ext cx="1218565" cy="635"/>
          </a:xfrm>
          <a:prstGeom prst="line">
            <a:avLst/>
          </a:prstGeom>
          <a:ln w="3175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텍스트 개체 틀 1"/>
          <p:cNvSpPr txBox="1">
            <a:spLocks noGrp="1"/>
          </p:cNvSpPr>
          <p:nvPr>
            <p:ph type="ctrTitle" hasCustomPrompt="1"/>
          </p:nvPr>
        </p:nvSpPr>
        <p:spPr>
          <a:xfrm>
            <a:off x="4564380" y="1495425"/>
            <a:ext cx="3063875" cy="288798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MEMORIES </a:t>
            </a:r>
            <a:br>
              <a:rPr sz="3200">
                <a:latin typeface="나눔고딕" charset="0"/>
                <a:ea typeface="나눔고딕" charset="0"/>
              </a:rPr>
            </a:br>
            <a:r>
              <a:rPr sz="3200">
                <a:latin typeface="나눔고딕" charset="0"/>
                <a:ea typeface="나눔고딕" charset="0"/>
              </a:rPr>
              <a:t>DO NOT </a:t>
            </a:r>
            <a:br>
              <a:rPr sz="3200">
                <a:latin typeface="나눔고딕" charset="0"/>
                <a:ea typeface="나눔고딕" charset="0"/>
              </a:rPr>
            </a:br>
            <a:r>
              <a:rPr sz="3200">
                <a:latin typeface="나눔고딕" charset="0"/>
                <a:ea typeface="나눔고딕" charset="0"/>
              </a:rPr>
              <a:t>OPEN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hasCustomPrompt="1"/>
          </p:nvPr>
        </p:nvSpPr>
        <p:spPr>
          <a:xfrm>
            <a:off x="4564380" y="4491355"/>
            <a:ext cx="3063875" cy="3949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ADSTORE FREE PPT TEMPLATE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64380" y="622554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cxnSp>
        <p:nvCxnSpPr>
          <p:cNvPr id="9" name="도형 8"/>
          <p:cNvCxnSpPr/>
          <p:nvPr/>
        </p:nvCxnSpPr>
        <p:spPr>
          <a:xfrm>
            <a:off x="4526280" y="4485005"/>
            <a:ext cx="3132455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2" name="도형 11"/>
          <p:cNvCxnSpPr/>
          <p:nvPr/>
        </p:nvCxnSpPr>
        <p:spPr>
          <a:xfrm>
            <a:off x="4526280" y="4895850"/>
            <a:ext cx="3132455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-93345" y="2388870"/>
            <a:ext cx="4902835" cy="2081530"/>
          </a:xfrm>
          <a:prstGeom prst="roundRect">
            <a:avLst>
              <a:gd name="adj" fmla="val 2943"/>
            </a:avLst>
          </a:prstGeom>
          <a:solidFill>
            <a:schemeClr val="bg1">
              <a:alpha val="1962"/>
            </a:schemeClr>
          </a:solidFill>
          <a:ln w="3175" cap="flat" cmpd="sng">
            <a:solidFill>
              <a:schemeClr val="bg1">
                <a:alpha val="34901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ctrTitle" hasCustomPrompt="1"/>
          </p:nvPr>
        </p:nvSpPr>
        <p:spPr>
          <a:xfrm>
            <a:off x="750570" y="2973705"/>
            <a:ext cx="3063875" cy="3905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>
                <a:latin typeface="나눔고딕" charset="0"/>
                <a:ea typeface="나눔고딕" charset="0"/>
              </a:rPr>
              <a:t>INDEX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hasCustomPrompt="1"/>
          </p:nvPr>
        </p:nvSpPr>
        <p:spPr>
          <a:xfrm>
            <a:off x="9719945" y="1853564"/>
            <a:ext cx="2472690" cy="31508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Concept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Art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Style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Inspiration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750570" y="348107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cxnSp>
        <p:nvCxnSpPr>
          <p:cNvPr id="12" name="도형 11"/>
          <p:cNvCxnSpPr>
            <a:stCxn id="11" idx="3"/>
            <a:endCxn id="3" idx="1"/>
          </p:cNvCxnSpPr>
          <p:nvPr/>
        </p:nvCxnSpPr>
        <p:spPr>
          <a:xfrm>
            <a:off x="4808855" y="3429000"/>
            <a:ext cx="4911090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도형 25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1602740" y="431800"/>
            <a:ext cx="5459730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8214995" y="2400300"/>
            <a:ext cx="3785869" cy="2151380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1602740" y="1082040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93830" y="6461760"/>
            <a:ext cx="40703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>
            <a:off x="1208405" y="189230"/>
            <a:ext cx="635" cy="6480810"/>
          </a:xfrm>
          <a:prstGeom prst="line">
            <a:avLst/>
          </a:prstGeom>
          <a:ln w="3175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도형 7"/>
          <p:cNvSpPr>
            <a:spLocks/>
          </p:cNvSpPr>
          <p:nvPr/>
        </p:nvSpPr>
        <p:spPr>
          <a:xfrm>
            <a:off x="1161415" y="3382645"/>
            <a:ext cx="93980" cy="93980"/>
          </a:xfrm>
          <a:prstGeom prst="diamond">
            <a:avLst/>
          </a:prstGeom>
          <a:solidFill>
            <a:schemeClr val="bg1"/>
          </a:solidFill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0" y="189230"/>
            <a:ext cx="1209040" cy="1395095"/>
          </a:xfrm>
          <a:prstGeom prst="roundRect">
            <a:avLst>
              <a:gd name="adj" fmla="val 0"/>
            </a:avLst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44145" tIns="45720" rIns="144145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MEMORIES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DO NOT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OPEN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4203700" y="3760470"/>
            <a:ext cx="3785869" cy="29089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도형 2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4203700" y="3760470"/>
            <a:ext cx="3785869" cy="29089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1" name="Rounded Rectangle 10"/>
          <p:cNvSpPr>
            <a:spLocks/>
          </p:cNvSpPr>
          <p:nvPr/>
        </p:nvSpPr>
        <p:spPr>
          <a:xfrm>
            <a:off x="4166235" y="501015"/>
            <a:ext cx="3859530" cy="5239385"/>
          </a:xfrm>
          <a:prstGeom prst="roundRect">
            <a:avLst>
              <a:gd name="adj" fmla="val 2943"/>
            </a:avLst>
          </a:prstGeom>
          <a:solidFill>
            <a:schemeClr val="bg1">
              <a:alpha val="1962"/>
            </a:schemeClr>
          </a:solidFill>
          <a:ln w="3175" cap="flat" cmpd="sng">
            <a:solidFill>
              <a:schemeClr val="bg1">
                <a:alpha val="34901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3" name="도형 12"/>
          <p:cNvCxnSpPr/>
          <p:nvPr/>
        </p:nvCxnSpPr>
        <p:spPr>
          <a:xfrm>
            <a:off x="6426200" y="1345565"/>
            <a:ext cx="1218565" cy="635"/>
          </a:xfrm>
          <a:prstGeom prst="line">
            <a:avLst/>
          </a:prstGeom>
          <a:ln w="3175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도형 13"/>
          <p:cNvCxnSpPr/>
          <p:nvPr/>
        </p:nvCxnSpPr>
        <p:spPr>
          <a:xfrm>
            <a:off x="4564380" y="1345565"/>
            <a:ext cx="1218565" cy="635"/>
          </a:xfrm>
          <a:prstGeom prst="line">
            <a:avLst/>
          </a:prstGeom>
          <a:ln w="3175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 txBox="1">
            <a:spLocks noGrp="1"/>
          </p:cNvSpPr>
          <p:nvPr>
            <p:ph type="ctrTitle" hasCustomPrompt="1"/>
          </p:nvPr>
        </p:nvSpPr>
        <p:spPr>
          <a:xfrm>
            <a:off x="4564380" y="1495425"/>
            <a:ext cx="3063875" cy="288798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MEMORIES </a:t>
            </a:r>
            <a:br>
              <a:rPr sz="3200">
                <a:latin typeface="나눔고딕" charset="0"/>
                <a:ea typeface="나눔고딕" charset="0"/>
              </a:rPr>
            </a:br>
            <a:r>
              <a:rPr sz="3200">
                <a:latin typeface="나눔고딕" charset="0"/>
                <a:ea typeface="나눔고딕" charset="0"/>
              </a:rPr>
              <a:t>DO NOT </a:t>
            </a:r>
            <a:br>
              <a:rPr sz="3200">
                <a:latin typeface="나눔고딕" charset="0"/>
                <a:ea typeface="나눔고딕" charset="0"/>
              </a:rPr>
            </a:br>
            <a:r>
              <a:rPr sz="3200">
                <a:latin typeface="나눔고딕" charset="0"/>
                <a:ea typeface="나눔고딕" charset="0"/>
              </a:rPr>
              <a:t>OPEN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hasCustomPrompt="1"/>
          </p:nvPr>
        </p:nvSpPr>
        <p:spPr>
          <a:xfrm>
            <a:off x="4564380" y="4491355"/>
            <a:ext cx="3063875" cy="3949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ADSTORE FREE PPT TEMPLATE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64380" y="622554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cxnSp>
        <p:nvCxnSpPr>
          <p:cNvPr id="9" name="도형 8"/>
          <p:cNvCxnSpPr/>
          <p:nvPr/>
        </p:nvCxnSpPr>
        <p:spPr>
          <a:xfrm>
            <a:off x="4526280" y="4485005"/>
            <a:ext cx="3132455" cy="635"/>
          </a:xfrm>
          <a:prstGeom prst="line">
            <a:avLst/>
          </a:prstGeom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11"/>
          <p:cNvCxnSpPr/>
          <p:nvPr/>
        </p:nvCxnSpPr>
        <p:spPr>
          <a:xfrm>
            <a:off x="4526280" y="4895850"/>
            <a:ext cx="3132455" cy="635"/>
          </a:xfrm>
          <a:prstGeom prst="line">
            <a:avLst/>
          </a:prstGeom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1" name="Rounded Rectangle 10"/>
          <p:cNvSpPr>
            <a:spLocks/>
          </p:cNvSpPr>
          <p:nvPr/>
        </p:nvSpPr>
        <p:spPr>
          <a:xfrm>
            <a:off x="-93345" y="2388870"/>
            <a:ext cx="4902835" cy="2081530"/>
          </a:xfrm>
          <a:prstGeom prst="roundRect">
            <a:avLst>
              <a:gd name="adj" fmla="val 2943"/>
            </a:avLst>
          </a:prstGeom>
          <a:solidFill>
            <a:schemeClr val="bg1">
              <a:alpha val="1962"/>
            </a:schemeClr>
          </a:solidFill>
          <a:ln w="3175" cap="flat" cmpd="sng">
            <a:solidFill>
              <a:schemeClr val="bg1">
                <a:alpha val="34901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ctrTitle" hasCustomPrompt="1"/>
          </p:nvPr>
        </p:nvSpPr>
        <p:spPr>
          <a:xfrm>
            <a:off x="750570" y="2973705"/>
            <a:ext cx="3063875" cy="3905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>
                <a:latin typeface="나눔고딕" charset="0"/>
                <a:ea typeface="나눔고딕" charset="0"/>
              </a:rPr>
              <a:t>INDEX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hasCustomPrompt="1"/>
          </p:nvPr>
        </p:nvSpPr>
        <p:spPr>
          <a:xfrm>
            <a:off x="9719945" y="1853564"/>
            <a:ext cx="2472690" cy="31508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Concept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Art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Style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Inspiration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750570" y="348107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cxnSp>
        <p:nvCxnSpPr>
          <p:cNvPr id="12" name="도형 11"/>
          <p:cNvCxnSpPr>
            <a:stCxn id="11" idx="3"/>
            <a:endCxn id="3" idx="1"/>
          </p:cNvCxnSpPr>
          <p:nvPr/>
        </p:nvCxnSpPr>
        <p:spPr>
          <a:xfrm>
            <a:off x="4808855" y="3429000"/>
            <a:ext cx="4911090" cy="635"/>
          </a:xfrm>
          <a:prstGeom prst="line">
            <a:avLst/>
          </a:prstGeom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1602740" y="431800"/>
            <a:ext cx="5459730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8214995" y="2400300"/>
            <a:ext cx="3785869" cy="2151380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1602740" y="1082040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93830" y="6461760"/>
            <a:ext cx="40703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>
            <a:off x="1208405" y="189230"/>
            <a:ext cx="635" cy="6480810"/>
          </a:xfrm>
          <a:prstGeom prst="line">
            <a:avLst/>
          </a:prstGeom>
          <a:ln w="3175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mond 7"/>
          <p:cNvSpPr>
            <a:spLocks/>
          </p:cNvSpPr>
          <p:nvPr/>
        </p:nvSpPr>
        <p:spPr>
          <a:xfrm>
            <a:off x="1161415" y="3382645"/>
            <a:ext cx="93980" cy="93980"/>
          </a:xfrm>
          <a:prstGeom prst="diamond">
            <a:avLst/>
          </a:prstGeom>
          <a:solidFill>
            <a:schemeClr val="bg1"/>
          </a:solidFill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0" y="189230"/>
            <a:ext cx="1209040" cy="1395095"/>
          </a:xfrm>
          <a:prstGeom prst="roundRect">
            <a:avLst>
              <a:gd name="adj" fmla="val 0"/>
            </a:avLst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44145" tIns="45720" rIns="144145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MEMORIES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DO NOT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OPEN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mc:AlternateContent xmlns:mc="http://schemas.openxmlformats.org/markup-compatibility/2006" xmlns:p14="http://schemas.microsoft.com/office/powerpoint/2010/main">
  <mc:Choice Requires="p14">
    <p:sldLayout xmlns:a="http://schemas.openxmlformats.org/drawingml/2006/main" xmlns:r="http://schemas.openxmlformats.org/officeDocument/2006/relationships" xmlns:p="http://schemas.openxmlformats.org/presentationml/2006/main" preserve="1" userDrawn="1">
      <p:cSld name="제목 및 내용"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2C769A4-1AF0-4601-A129-B9B89BBAC88A}"/>
                  </a:ext>
                </a:extLst>
              </p:cNvPr>
              <p:cNvSpPr/>
              <p:nvPr userDrawn="1"/>
            </p:nvSpPr>
            <p:spPr>
              <a:xfrm>
                <a:off x="0" y="-635"/>
                <a:ext cx="12192000" cy="6858000"/>
              </a:xfrm>
              <a:prstGeom prst="rect">
                <a:avLst/>
              </a:prstGeom>
              <a:gradFill>
                <a:gsLst>
                  <a:gs pos="48000">
                    <a:srgbClr val="784F84"/>
                  </a:gs>
                  <a:gs pos="0">
                    <a:srgbClr val="F76398">
                      <a:lumMod val="64000"/>
                      <a:lumOff val="36000"/>
                    </a:srgbClr>
                  </a:gs>
                  <a:gs pos="15000">
                    <a:srgbClr val="F76398"/>
                  </a:gs>
                  <a:gs pos="100000">
                    <a:srgbClr val="329EB4">
                      <a:alpha val="89000"/>
                      <a:lumMod val="47000"/>
                    </a:srgbClr>
                  </a:gs>
                </a:gsLst>
                <a:path path="circle">
                  <a:fillToRect l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/>
              </a:p>
            </p:txBody>
          </p:sp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xmlns="" id="{CE16C3D1-21F1-41F3-810C-D97609401EAD}"/>
                  </a:ext>
                </a:extLst>
              </p:cNvPr>
              <p:cNvSpPr>
                <a:spLocks noGrp="1"/>
              </p:cNvSpPr>
              <p:nvPr>
                <p:ph type="title" hasCustomPrompt="1"/>
              </p:nvPr>
            </p:nvSpPr>
            <p:spPr>
              <a:xfrm>
                <a:off x="1602740" y="431800"/>
                <a:ext cx="5459095" cy="511175"/>
              </a:xfrm>
            </p:spPr>
            <p:txBody>
              <a:bodyPr lIns="0" tIns="0" rIns="0" bIns="0"/>
              <a:lstStyle>
                <a:lvl1pPr>
                  <a:defRPr sz="36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altLang="ko-KR" dirty="0"/>
                  <a:t>Something Just Like This</a:t>
                </a:r>
                <a:endParaRPr lang="ko-KR" altLang="en-US" dirty="0"/>
              </a:p>
            </p:txBody>
          </p:sp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7D7F3C95-74BF-43B3-B6EE-0557646219CC}"/>
                  </a:ext>
                </a:extLst>
              </p:cNvPr>
              <p:cNvSpPr>
                <a:spLocks noGrp="1"/>
              </p:cNvSpPr>
              <p:nvPr>
                <p:ph idx="1" hasCustomPrompt="1"/>
              </p:nvPr>
            </p:nvSpPr>
            <p:spPr>
              <a:xfrm>
                <a:off x="8214995" y="2400300"/>
                <a:ext cx="3785235" cy="2150745"/>
              </a:xfrm>
              <a:noFill/>
            </p:spPr>
            <p:txBody>
              <a:bodyPr lIns="0" tIns="0" rIns="0" bIns="0" anchor="ctr">
                <a:normAutofit/>
              </a:bodyPr>
              <a:lstStyle>
                <a:lvl1pPr marL="0" indent="0" algn="l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ko-KR" altLang="en-US" sz="13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ko-KR" altLang="en-US" sz="18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ko-KR" altLang="en-US" sz="18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ko-KR" altLang="en-US" sz="18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ko-KR" altLang="en-US" sz="18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lvl="0"/>
                <a:r>
                  <a:rPr lang="en-US" altLang="ko-KR" dirty="0"/>
                  <a:t>We were staying in Paris</a:t>
                </a:r>
              </a:p>
              <a:p>
                <a:pPr lvl="0"/>
                <a:r>
                  <a:rPr lang="en-US" altLang="ko-KR" dirty="0"/>
                  <a:t>To get away from your parents</a:t>
                </a:r>
              </a:p>
              <a:p>
                <a:pPr lvl="0"/>
                <a:r>
                  <a:rPr lang="en-US" altLang="ko-KR" dirty="0"/>
                  <a:t>You look so proud</a:t>
                </a:r>
              </a:p>
              <a:p>
                <a:pPr lvl="0"/>
                <a:r>
                  <a:rPr lang="en-US" altLang="ko-KR" dirty="0"/>
                  <a:t>Standing there with a frown and a cigarette</a:t>
                </a:r>
                <a:endParaRPr lang="ko-KR" altLang="en-US" dirty="0"/>
              </a:p>
            </p:txBody>
          </p:sp>
          <p:sp>
            <p:nvSpPr>
              <p:cNvPr id="5" name="바닥글 개체 틀 4">
                <a:extLst>
                  <a:ext uri="{FF2B5EF4-FFF2-40B4-BE49-F238E27FC236}">
                    <a16:creationId xmlns:a16="http://schemas.microsoft.com/office/drawing/2014/main" xmlns="" id="{B8CDB36C-5DE0-49DF-8AE8-B1CE1C16FBE6}"/>
                  </a:ext>
                </a:extLst>
              </p:cNvPr>
              <p:cNvSpPr>
                <a:spLocks noGrp="1"/>
              </p:cNvSpPr>
              <p:nvPr>
                <p:ph type="ftr" sz="quarter" idx="11"/>
              </p:nvPr>
            </p:nvSpPr>
            <p:spPr>
              <a:xfrm>
                <a:off x="1602740" y="1082040"/>
                <a:ext cx="2999740" cy="323850"/>
              </a:xfrm>
              <a:noFill/>
            </p:spPr>
            <p:txBody>
              <a:bodyPr lIns="0" tIns="0" rIns="0" bIns="0"/>
              <a:lstStyle>
                <a:lvl1pPr marL="0" indent="0" algn="l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en-US" altLang="ko-KR" sz="1400" kern="120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</a:lstStyle>
              <a:p>
                <a:r>
                  <a:rPr lang="en-US" dirty="0"/>
                  <a:t>Designed by </a:t>
                </a:r>
                <a:r>
                  <a:rPr lang="en-US" dirty="0" err="1"/>
                  <a:t>L@rgo</a:t>
                </a:r>
                <a:r>
                  <a:rPr lang="en-US" dirty="0"/>
                  <a:t> . </a:t>
                </a:r>
                <a:r>
                  <a:rPr lang="en-US" dirty="0" err="1"/>
                  <a:t>ADStore</a:t>
                </a:r>
                <a:endParaRPr lang="en-US" dirty="0"/>
              </a:p>
            </p:txBody>
          </p:sp>
          <p:sp>
            <p:nvSpPr>
              <p:cNvPr id="6" name="슬라이드 번호 개체 틀 5">
                <a:extLst>
                  <a:ext uri="{FF2B5EF4-FFF2-40B4-BE49-F238E27FC236}">
                    <a16:creationId xmlns:a16="http://schemas.microsoft.com/office/drawing/2014/main" xmlns="" id="{2A260080-AE29-43BD-8829-05ABDE2F81D6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11593830" y="6461760"/>
                <a:ext cx="406400" cy="224155"/>
              </a:xfrm>
            </p:spPr>
            <p:txBody>
              <a:bodyPr lIns="0" tIns="0" rIns="0" bIns="0"/>
              <a:lstStyle>
                <a:lvl1pPr marL="0" indent="0" algn="r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ko-KR" altLang="en-US" sz="1100" kern="120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alpha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fld id="{143BF621-4FC3-44DB-97C1-2906C2BBA181}" type="slidenum">
                  <a:rPr lang="en-US" altLang="ko-KR" smtClean="0"/>
                  <a:pPr/>
                  <a:t>‹#›</a:t>
                </a:fld>
                <a:endParaRPr 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xmlns="" id="{BB13E5F3-43E4-4991-AB13-168EA57214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405" y="189230"/>
                <a:ext cx="0" cy="6480175"/>
              </a:xfrm>
              <a:prstGeom prst="line">
                <a:avLst/>
              </a:prstGeom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다이아몬드 7">
                <a:extLst>
                  <a:ext uri="{FF2B5EF4-FFF2-40B4-BE49-F238E27FC236}">
                    <a16:creationId xmlns:a16="http://schemas.microsoft.com/office/drawing/2014/main" xmlns="" id="{6F702472-425D-4C3F-9D43-E7073782F9C3}"/>
                  </a:ext>
                </a:extLst>
              </p:cNvPr>
              <p:cNvSpPr/>
              <p:nvPr userDrawn="1"/>
            </p:nvSpPr>
            <p:spPr>
              <a:xfrm>
                <a:off x="1161415" y="3382645"/>
                <a:ext cx="93345" cy="93345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bg1">
                    <a:alpha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텍스트 개체 틀 9">
                <a:extLst>
                  <a:ext uri="{FF2B5EF4-FFF2-40B4-BE49-F238E27FC236}">
                    <a16:creationId xmlns:a16="http://schemas.microsoft.com/office/drawing/2014/main" xmlns="" id="{24DACF00-4650-4587-8067-0A70D73A59DA}"/>
                  </a:ext>
                </a:extLst>
              </p:cNvPr>
              <p:cNvSpPr>
                <a:spLocks noGrp="1"/>
              </p:cNvSpPr>
              <p:nvPr>
                <p:ph type="body" sz="quarter" idx="13" hasCustomPrompt="1"/>
              </p:nvPr>
            </p:nvSpPr>
            <p:spPr>
              <a:xfrm>
                <a:off x="279400" y="5161280"/>
                <a:ext cx="929005" cy="1508125"/>
              </a:xfrm>
            </p:spPr>
            <p:txBody>
              <a:bodyPr lIns="0" tIns="0" rIns="0" bIns="0" anchor="b">
                <a:noAutofit/>
              </a:bodyPr>
              <a:lstStyle>
                <a:lvl1pPr>
                  <a:lnSpc>
                    <a:spcPct val="120000"/>
                  </a:lnSpc>
                  <a:defRPr lang="ko-KR" altLang="en-US" sz="11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/>
                </a:lvl2pPr>
                <a:lvl3pPr>
                  <a:defRPr/>
                </a:lvl3pPr>
                <a:lvl4pPr>
                  <a:defRPr/>
                </a:lvl4pPr>
                <a:lvl5pPr>
                  <a:defRPr/>
                </a:lvl5pPr>
              </a:lstStyle>
              <a:p>
                <a:r>
                  <a:rPr lang="en-US" altLang="ko-KR" sz="1100" dirty="0"/>
                  <a:t>Mood</a:t>
                </a:r>
              </a:p>
              <a:p>
                <a:r>
                  <a:rPr lang="en-US" altLang="ko-KR" sz="1100" dirty="0">
                    <a:solidFill>
                      <a:schemeClr val="bg1">
                        <a:alpha val="60000"/>
                      </a:schemeClr>
                    </a:solidFill>
                  </a:rPr>
                  <a:t>Concept</a:t>
                </a:r>
              </a:p>
              <a:p>
                <a:r>
                  <a:rPr lang="en-US" altLang="ko-KR" sz="1100" dirty="0">
                    <a:solidFill>
                      <a:schemeClr val="bg1">
                        <a:alpha val="60000"/>
                      </a:schemeClr>
                    </a:solidFill>
                  </a:rPr>
                  <a:t>Design</a:t>
                </a:r>
              </a:p>
              <a:p>
                <a:r>
                  <a:rPr lang="en-US" altLang="ko-KR" sz="1100" dirty="0">
                    <a:solidFill>
                      <a:schemeClr val="bg1">
                        <a:alpha val="60000"/>
                      </a:schemeClr>
                    </a:solidFill>
                  </a:rPr>
                  <a:t>Marketing</a:t>
                </a:r>
              </a:p>
              <a:p>
                <a:r>
                  <a:rPr lang="en-US" altLang="ko-KR" sz="1100" dirty="0">
                    <a:solidFill>
                      <a:schemeClr val="bg1">
                        <a:alpha val="60000"/>
                      </a:schemeClr>
                    </a:solidFill>
                  </a:rPr>
                  <a:t>Summary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xmlns="" id="{4D353F1C-6A88-4333-8FCD-E39581304F3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92405" y="5160645"/>
                <a:ext cx="0" cy="1508125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텍스트 개체 틀 12">
                <a:extLst>
                  <a:ext uri="{FF2B5EF4-FFF2-40B4-BE49-F238E27FC236}">
                    <a16:creationId xmlns:a16="http://schemas.microsoft.com/office/drawing/2014/main" xmlns="" id="{F0DEC780-904F-45B7-ABCC-53EDA51934E5}"/>
                  </a:ext>
                </a:extLst>
              </p:cNvPr>
              <p:cNvSpPr>
                <a:spLocks noGrp="1"/>
              </p:cNvSpPr>
              <p:nvPr>
                <p:ph type="body" sz="quarter" idx="14" hasCustomPrompt="1"/>
              </p:nvPr>
            </p:nvSpPr>
            <p:spPr>
              <a:xfrm>
                <a:off x="0" y="189230"/>
                <a:ext cx="1208405" cy="139446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alpha val="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144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algn="ctr">
                  <a:defRPr lang="ko-KR" altLang="en-US" sz="800" dirty="0">
                    <a:solidFill>
                      <a:schemeClr val="lt1"/>
                    </a:solidFill>
                  </a:defRPr>
                </a:lvl1pPr>
              </a:lstStyle>
              <a:p>
                <a:pPr lvl="0" algn="ctr"/>
                <a:r>
                  <a:rPr lang="en-US" altLang="ko-KR" dirty="0"/>
                  <a:t>MEMORIES</a:t>
                </a:r>
              </a:p>
              <a:p>
                <a:pPr lvl="0" algn="ctr"/>
                <a:r>
                  <a:rPr lang="en-US" altLang="ko-KR" dirty="0"/>
                  <a:t>DO NOT</a:t>
                </a:r>
              </a:p>
              <a:p>
                <a:pPr lvl="0" algn="ctr"/>
                <a:r>
                  <a:rPr lang="en-US" altLang="ko-KR" dirty="0"/>
                  <a:t>OPEN</a:t>
                </a:r>
              </a:p>
            </p:txBody>
          </p:sp>
        </p:spTree>
        <p:extLst>
          <p:ext uri="{BB962C8B-B14F-4D97-AF65-F5344CB8AC3E}">
            <p14:creationId val="3666577702"/>
          </p:ext>
        </p:extLst>
      </p:cSld>
      <p:clrMapOvr>
        <a:masterClrMapping/>
      </p:clrMapOvr>
      <p:extLst>
        <p:ext uri="{DCECCB84-F9BA-43D5-87BE-67443E8EF086}">
          <p15:sldGuideLst xmlns:p15="http://schemas.microsoft.com/office/powerpoint/2012/main">
            <p15:guide id="1" orient="horz" pos="2160" userDrawn="1">
              <p15:clr>
                <a:srgbClr val="FBAE40"/>
              </p15:clr>
            </p15:guide>
            <p15:guide id="2" pos="3840" userDrawn="1">
              <p15:clr>
                <a:srgbClr val="FBAE40"/>
              </p15:clr>
            </p15:guide>
            <p15:guide id="3" pos="5745" userDrawn="1">
              <p15:clr>
                <a:srgbClr val="FBAE40"/>
              </p15:clr>
            </p15:guide>
            <p15:guide id="4" pos="1935" userDrawn="1">
              <p15:clr>
                <a:srgbClr val="FBAE40"/>
              </p15:clr>
            </p15:guide>
            <p15:guide id="5" pos="121" userDrawn="1">
              <p15:clr>
                <a:srgbClr val="FBAE40"/>
              </p15:clr>
            </p15:guide>
            <p15:guide id="6" pos="7559" userDrawn="1">
              <p15:clr>
                <a:srgbClr val="FBAE40"/>
              </p15:clr>
            </p15:guide>
            <p15:guide id="7" orient="horz" pos="119" userDrawn="1">
              <p15:clr>
                <a:srgbClr val="FBAE40"/>
              </p15:clr>
            </p15:guide>
            <p15:guide id="8" orient="horz" pos="4201" userDrawn="1">
              <p15:clr>
                <a:srgbClr val="FBAE40"/>
              </p15:clr>
            </p15:guide>
          </p15:sldGuideLst>
        </p:ext>
      </p:extLst>
    </p:sldLayout>
  </mc:Choice>
  <mc:Fallback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>
    <p:transition spd="slow"/>
  </mc:Fallback>
</mc:AlternateConten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4203700" y="3760470"/>
            <a:ext cx="3785869" cy="29089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도형 2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4203700" y="3760470"/>
            <a:ext cx="3785869" cy="29089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2C769A4-1AF0-4601-A129-B9B89BBAC8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000">
                <a:srgbClr val="784F84"/>
              </a:gs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100000">
                <a:srgbClr val="329EB4">
                  <a:alpha val="89000"/>
                  <a:lumMod val="47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725" y="596265"/>
            <a:ext cx="5162550" cy="511175"/>
          </a:xfr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03700" y="3760470"/>
            <a:ext cx="3785235" cy="29083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</a:t>
            </a:r>
          </a:p>
          <a:p>
            <a:pPr lvl="0"/>
            <a:r>
              <a:rPr lang="en-US" altLang="ko-KR" dirty="0"/>
              <a:t>To get away from your parents</a:t>
            </a:r>
          </a:p>
          <a:p>
            <a:pPr lvl="0"/>
            <a:r>
              <a:rPr lang="en-US" altLang="ko-KR" dirty="0"/>
              <a:t>You look so proud</a:t>
            </a:r>
          </a:p>
          <a:p>
            <a:pPr lvl="0"/>
            <a:r>
              <a:rPr lang="en-US" altLang="ko-KR" dirty="0"/>
              <a:t>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130" y="1280795"/>
            <a:ext cx="2999740" cy="323850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1605" y="6461760"/>
            <a:ext cx="427990" cy="224155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D4CE91C4-5CEE-4EF3-9CCC-1E211DF78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400" y="5161280"/>
            <a:ext cx="929005" cy="150812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20000"/>
              </a:lnSpc>
              <a:defRPr lang="ko-KR" altLang="en-US" sz="11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en-US" altLang="ko-KR" sz="1100" dirty="0"/>
              <a:t>Mood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Concept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Design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Marketing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Summary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E59594E-ACCE-4E8E-A8F3-8BE0AAF6EB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92405" y="5160645"/>
            <a:ext cx="0" cy="1508125"/>
          </a:xfrm>
          <a:prstGeom prst="line">
            <a:avLst/>
          </a:prstGeom>
          <a:noFill/>
          <a:ln w="635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3910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8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0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부제목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4" y="4406900"/>
            <a:ext cx="103638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4" y="2907030"/>
            <a:ext cx="103638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나눔고딕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나눔고딕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나눔고딕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나눔고딕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나눔고딕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97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875"/>
            <a:ext cx="53879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875"/>
            <a:ext cx="538924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mc:AlternateContent xmlns:mc="http://schemas.openxmlformats.org/markup-compatibility/2006" xmlns:p14="http://schemas.microsoft.com/office/powerpoint/2010/main">
  <mc:Choice Requires="p14">
    <p:sldLayout xmlns:a="http://schemas.openxmlformats.org/drawingml/2006/main" xmlns:r="http://schemas.openxmlformats.org/officeDocument/2006/relationships" xmlns:p="http://schemas.openxmlformats.org/presentationml/2006/main" preserve="1" userDrawn="1">
      <p:cSld name="3_제목 및 내용"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2C769A4-1AF0-4601-A129-B9B89BBAC88A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48000">
                    <a:srgbClr val="784F84"/>
                  </a:gs>
                  <a:gs pos="0">
                    <a:srgbClr val="F76398">
                      <a:lumMod val="64000"/>
                      <a:lumOff val="36000"/>
                    </a:srgbClr>
                  </a:gs>
                  <a:gs pos="15000">
                    <a:srgbClr val="F76398"/>
                  </a:gs>
                  <a:gs pos="100000">
                    <a:srgbClr val="329EB4">
                      <a:alpha val="89000"/>
                      <a:lumMod val="47000"/>
                    </a:srgbClr>
                  </a:gs>
                </a:gsLst>
                <a:path path="circle">
                  <a:fillToRect l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/>
              </a:p>
            </p:txBody>
          </p:sp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xmlns="" id="{CE16C3D1-21F1-41F3-810C-D97609401EAD}"/>
                  </a:ext>
                </a:extLst>
              </p:cNvPr>
              <p:cNvSpPr>
                <a:spLocks noGrp="1"/>
              </p:cNvSpPr>
              <p:nvPr>
                <p:ph type="title" hasCustomPrompt="1"/>
              </p:nvPr>
            </p:nvSpPr>
            <p:spPr>
              <a:xfrm>
                <a:off x="3514725" y="596265"/>
                <a:ext cx="5162550" cy="511175"/>
              </a:xfrm>
            </p:spPr>
            <p:txBody>
              <a:bodyPr lIns="0" tIns="0" rIns="0" bIns="0"/>
              <a:lstStyle>
                <a:lvl1pPr algn="ctr">
                  <a:defRPr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altLang="ko-KR" dirty="0"/>
                  <a:t>Something Just Like This</a:t>
                </a:r>
                <a:endParaRPr lang="ko-KR" altLang="en-US" dirty="0"/>
              </a:p>
            </p:txBody>
          </p:sp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7D7F3C95-74BF-43B3-B6EE-0557646219CC}"/>
                  </a:ext>
                </a:extLst>
              </p:cNvPr>
              <p:cNvSpPr>
                <a:spLocks noGrp="1"/>
              </p:cNvSpPr>
              <p:nvPr>
                <p:ph idx="1" hasCustomPrompt="1"/>
              </p:nvPr>
            </p:nvSpPr>
            <p:spPr>
              <a:xfrm>
                <a:off x="4203700" y="3760470"/>
                <a:ext cx="3785235" cy="2908300"/>
              </a:xfrm>
              <a:noFill/>
            </p:spPr>
            <p:txBody>
              <a:bodyPr lIns="0" tIns="0" rIns="0" bIns="0" anchor="ctr">
                <a:normAutofit/>
              </a:bodyPr>
              <a:lstStyle>
                <a:lvl1pPr marL="0" indent="0" algn="l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ko-KR" altLang="en-US" sz="13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ko-KR" altLang="en-US" sz="18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ko-KR" altLang="en-US" sz="18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ko-KR" altLang="en-US" sz="18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ko-KR" altLang="en-US" sz="18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lvl="0"/>
                <a:r>
                  <a:rPr lang="en-US" altLang="ko-KR" dirty="0"/>
                  <a:t>We were staying in Paris</a:t>
                </a:r>
              </a:p>
              <a:p>
                <a:pPr lvl="0"/>
                <a:r>
                  <a:rPr lang="en-US" altLang="ko-KR" dirty="0"/>
                  <a:t>To get away from your parents</a:t>
                </a:r>
              </a:p>
              <a:p>
                <a:pPr lvl="0"/>
                <a:r>
                  <a:rPr lang="en-US" altLang="ko-KR" dirty="0"/>
                  <a:t>You look so proud</a:t>
                </a:r>
              </a:p>
              <a:p>
                <a:pPr lvl="0"/>
                <a:r>
                  <a:rPr lang="en-US" altLang="ko-KR" dirty="0"/>
                  <a:t>Standing there with a frown and a cigarette</a:t>
                </a:r>
                <a:endParaRPr lang="ko-KR" altLang="en-US" dirty="0"/>
              </a:p>
            </p:txBody>
          </p:sp>
          <p:sp>
            <p:nvSpPr>
              <p:cNvPr id="5" name="바닥글 개체 틀 4">
                <a:extLst>
                  <a:ext uri="{FF2B5EF4-FFF2-40B4-BE49-F238E27FC236}">
                    <a16:creationId xmlns:a16="http://schemas.microsoft.com/office/drawing/2014/main" xmlns="" id="{B8CDB36C-5DE0-49DF-8AE8-B1CE1C16FBE6}"/>
                  </a:ext>
                </a:extLst>
              </p:cNvPr>
              <p:cNvSpPr>
                <a:spLocks noGrp="1"/>
              </p:cNvSpPr>
              <p:nvPr>
                <p:ph type="ftr" sz="quarter" idx="11"/>
              </p:nvPr>
            </p:nvSpPr>
            <p:spPr>
              <a:xfrm>
                <a:off x="4596130" y="1280795"/>
                <a:ext cx="2999740" cy="323850"/>
              </a:xfrm>
              <a:noFill/>
            </p:spPr>
            <p:txBody>
              <a:bodyPr lIns="0" tIns="0" rIns="0" bIns="0"/>
              <a:lstStyle>
                <a:lvl1pPr marL="0" indent="0" algn="ctr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en-US" altLang="ko-KR" sz="1400" kern="120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r>
                  <a:rPr lang="en-US" dirty="0"/>
                  <a:t>Designed by </a:t>
                </a:r>
                <a:r>
                  <a:rPr lang="en-US" dirty="0" err="1"/>
                  <a:t>L@rgo</a:t>
                </a:r>
                <a:r>
                  <a:rPr lang="en-US" dirty="0"/>
                  <a:t> . </a:t>
                </a:r>
                <a:r>
                  <a:rPr lang="en-US" dirty="0" err="1"/>
                  <a:t>ADStore</a:t>
                </a:r>
                <a:endParaRPr lang="en-US" dirty="0"/>
              </a:p>
            </p:txBody>
          </p:sp>
          <p:sp>
            <p:nvSpPr>
              <p:cNvPr id="6" name="슬라이드 번호 개체 틀 5">
                <a:extLst>
                  <a:ext uri="{FF2B5EF4-FFF2-40B4-BE49-F238E27FC236}">
                    <a16:creationId xmlns:a16="http://schemas.microsoft.com/office/drawing/2014/main" xmlns="" id="{2A260080-AE29-43BD-8829-05ABDE2F81D6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11571605" y="6461760"/>
                <a:ext cx="427990" cy="224155"/>
              </a:xfrm>
            </p:spPr>
            <p:txBody>
              <a:bodyPr lIns="0" tIns="0" rIns="0" bIns="0"/>
              <a:lstStyle>
                <a:lvl1pPr marL="0" indent="0" algn="r" defTabSz="914400" rtl="0" eaLnBrk="1" latinLnBrk="1" hangingPunct="1">
                  <a:lnSpc>
                    <a:spcPct val="125000"/>
                  </a:lnSpc>
                  <a:buFont typeface="Arial" panose="020B0604020202020204" pitchFamily="34" charset="0"/>
                  <a:buNone/>
                  <a:defRPr lang="en-US" altLang="ko-KR" sz="1100" kern="120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alpha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fld id="{143BF621-4FC3-44DB-97C1-2906C2BBA181}" type="slidenum">
                  <a:rPr lang="en-US" altLang="ko-KR" smtClean="0"/>
                  <a:pPr/>
                  <a:t>‹#›</a:t>
                </a:fld>
                <a:endParaRPr lang="ko-KR" altLang="en-US" dirty="0"/>
              </a:p>
            </p:txBody>
          </p:sp>
          <p:sp>
            <p:nvSpPr>
              <p:cNvPr id="10" name="텍스트 개체 틀 9">
                <a:extLst>
                  <a:ext uri="{FF2B5EF4-FFF2-40B4-BE49-F238E27FC236}">
                    <a16:creationId xmlns:a16="http://schemas.microsoft.com/office/drawing/2014/main" xmlns="" id="{D4CE91C4-5CEE-4EF3-9CCC-1E211DF78BB4}"/>
                  </a:ext>
                </a:extLst>
              </p:cNvPr>
              <p:cNvSpPr>
                <a:spLocks noGrp="1"/>
              </p:cNvSpPr>
              <p:nvPr>
                <p:ph type="body" sz="quarter" idx="13" hasCustomPrompt="1"/>
              </p:nvPr>
            </p:nvSpPr>
            <p:spPr>
              <a:xfrm>
                <a:off x="279400" y="5161280"/>
                <a:ext cx="929005" cy="1508125"/>
              </a:xfrm>
            </p:spPr>
            <p:txBody>
              <a:bodyPr lIns="0" tIns="0" rIns="0" bIns="0" anchor="b">
                <a:noAutofit/>
              </a:bodyPr>
              <a:lstStyle>
                <a:lvl1pPr>
                  <a:lnSpc>
                    <a:spcPct val="120000"/>
                  </a:lnSpc>
                  <a:defRPr lang="ko-KR" altLang="en-US" sz="1100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/>
                </a:lvl2pPr>
                <a:lvl3pPr>
                  <a:defRPr/>
                </a:lvl3pPr>
                <a:lvl4pPr>
                  <a:defRPr/>
                </a:lvl4pPr>
                <a:lvl5pPr>
                  <a:defRPr/>
                </a:lvl5pPr>
              </a:lstStyle>
              <a:p>
                <a:r>
                  <a:rPr lang="en-US" altLang="ko-KR" sz="1100" dirty="0"/>
                  <a:t>Mood</a:t>
                </a:r>
              </a:p>
              <a:p>
                <a:r>
                  <a:rPr lang="en-US" altLang="ko-KR" sz="1100" dirty="0">
                    <a:solidFill>
                      <a:schemeClr val="bg1">
                        <a:alpha val="60000"/>
                      </a:schemeClr>
                    </a:solidFill>
                  </a:rPr>
                  <a:t>Concept</a:t>
                </a:r>
              </a:p>
              <a:p>
                <a:r>
                  <a:rPr lang="en-US" altLang="ko-KR" sz="1100" dirty="0">
                    <a:solidFill>
                      <a:schemeClr val="bg1">
                        <a:alpha val="60000"/>
                      </a:schemeClr>
                    </a:solidFill>
                  </a:rPr>
                  <a:t>Design</a:t>
                </a:r>
              </a:p>
              <a:p>
                <a:r>
                  <a:rPr lang="en-US" altLang="ko-KR" sz="1100" dirty="0">
                    <a:solidFill>
                      <a:schemeClr val="bg1">
                        <a:alpha val="60000"/>
                      </a:schemeClr>
                    </a:solidFill>
                  </a:rPr>
                  <a:t>Marketing</a:t>
                </a:r>
              </a:p>
              <a:p>
                <a:r>
                  <a:rPr lang="en-US" altLang="ko-KR" sz="1100" dirty="0">
                    <a:solidFill>
                      <a:schemeClr val="bg1">
                        <a:alpha val="60000"/>
                      </a:schemeClr>
                    </a:solidFill>
                  </a:rPr>
                  <a:t>Summary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xmlns="" id="{CE59594E-ACCE-4E8E-A8F3-8BE0AAF6E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92405" y="5160645"/>
                <a:ext cx="0" cy="1508125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spTree>
        <p:extLst>
          <p:ext uri="{BB962C8B-B14F-4D97-AF65-F5344CB8AC3E}">
            <p14:creationId val="3949451211"/>
          </p:ext>
        </p:extLst>
      </p:cSld>
      <p:clrMapOvr>
        <a:masterClrMapping/>
      </p:clrMapOvr>
      <p:extLst>
        <p:ext uri="{DCECCB84-F9BA-43D5-87BE-67443E8EF086}">
          <p15:sldGuideLst xmlns:p15="http://schemas.microsoft.com/office/powerpoint/2012/main">
            <p15:guide id="1" orient="horz" pos="2160">
              <p15:clr>
                <a:srgbClr val="FBAE40"/>
              </p15:clr>
            </p15:guide>
            <p15:guide id="2" pos="3840">
              <p15:clr>
                <a:srgbClr val="FBAE40"/>
              </p15:clr>
            </p15:guide>
            <p15:guide id="3" pos="5745">
              <p15:clr>
                <a:srgbClr val="FBAE40"/>
              </p15:clr>
            </p15:guide>
            <p15:guide id="4" pos="1935">
              <p15:clr>
                <a:srgbClr val="FBAE40"/>
              </p15:clr>
            </p15:guide>
            <p15:guide id="5" pos="121">
              <p15:clr>
                <a:srgbClr val="FBAE40"/>
              </p15:clr>
            </p15:guide>
            <p15:guide id="6" pos="7559">
              <p15:clr>
                <a:srgbClr val="FBAE40"/>
              </p15:clr>
            </p15:guide>
            <p15:guide id="7" orient="horz" pos="119">
              <p15:clr>
                <a:srgbClr val="FBAE40"/>
              </p15:clr>
            </p15:guide>
            <p15:guide id="8" orient="horz" pos="4201">
              <p15:clr>
                <a:srgbClr val="FBAE40"/>
              </p15:clr>
            </p15:guide>
          </p15:sldGuideLst>
        </p:ext>
      </p:extLst>
    </p:sldLayout>
  </mc:Choice>
  <mc:Fallback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>
    <p:transition spd="slow"/>
  </mc:Fallback>
</mc:AlternateConten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4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766945" y="273050"/>
            <a:ext cx="681545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294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90140" y="4800600"/>
            <a:ext cx="73158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90140" y="612775"/>
            <a:ext cx="7315835" cy="4115434"/>
          </a:xfrm>
          <a:prstGeom prst="rect">
            <a:avLst/>
          </a:prstGeom>
        </p:spPr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90140" y="5367655"/>
            <a:ext cx="73158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270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8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0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부제목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4" y="4406900"/>
            <a:ext cx="103638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4" y="2907030"/>
            <a:ext cx="103638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97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875"/>
            <a:ext cx="53879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875"/>
            <a:ext cx="538924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2C769A4-1AF0-4601-A129-B9B89BBAC8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000">
                <a:srgbClr val="784F84"/>
              </a:gs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100000">
                <a:srgbClr val="329EB4">
                  <a:alpha val="89000"/>
                  <a:lumMod val="47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592" y="596465"/>
            <a:ext cx="5162815" cy="511062"/>
          </a:xfr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03431" y="3760627"/>
            <a:ext cx="3785136" cy="2908461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</a:t>
            </a:r>
          </a:p>
          <a:p>
            <a:pPr lvl="0"/>
            <a:r>
              <a:rPr lang="en-US" altLang="ko-KR" dirty="0"/>
              <a:t>To get away from your parents</a:t>
            </a:r>
          </a:p>
          <a:p>
            <a:pPr lvl="0"/>
            <a:r>
              <a:rPr lang="en-US" altLang="ko-KR" dirty="0"/>
              <a:t>You look so proud</a:t>
            </a:r>
          </a:p>
          <a:p>
            <a:pPr lvl="0"/>
            <a:r>
              <a:rPr lang="en-US" altLang="ko-KR" dirty="0"/>
              <a:t>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209" y="1280782"/>
            <a:ext cx="2999582" cy="323982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1606" y="6461881"/>
            <a:ext cx="428307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D4CE91C4-5CEE-4EF3-9CCC-1E211DF78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400" y="5160963"/>
            <a:ext cx="928688" cy="150812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20000"/>
              </a:lnSpc>
              <a:defRPr lang="ko-KR" altLang="en-US" sz="11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en-US" altLang="ko-KR" sz="1100" dirty="0"/>
              <a:t>Mood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Concept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Design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Marketing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Summary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E59594E-ACCE-4E8E-A8F3-8BE0AAF6EB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92088" y="5160883"/>
            <a:ext cx="0" cy="1508206"/>
          </a:xfrm>
          <a:prstGeom prst="line">
            <a:avLst/>
          </a:prstGeom>
          <a:noFill/>
          <a:ln w="635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1339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4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766945" y="273050"/>
            <a:ext cx="681545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294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90140" y="4800600"/>
            <a:ext cx="73158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90140" y="612775"/>
            <a:ext cx="7315835" cy="4115434"/>
          </a:xfrm>
          <a:prstGeom prst="rect">
            <a:avLst/>
          </a:prstGeom>
        </p:spPr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90140" y="5367655"/>
            <a:ext cx="73158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270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8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0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부제목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4" y="4406900"/>
            <a:ext cx="103638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4" y="2907030"/>
            <a:ext cx="103638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97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875"/>
            <a:ext cx="53879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875"/>
            <a:ext cx="538924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4203700" y="3760470"/>
            <a:ext cx="3785869" cy="29089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6940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4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766945" y="273050"/>
            <a:ext cx="681545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294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90140" y="4800600"/>
            <a:ext cx="73158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90140" y="612775"/>
            <a:ext cx="7315835" cy="4115434"/>
          </a:xfrm>
          <a:prstGeom prst="rect">
            <a:avLst/>
          </a:prstGeom>
        </p:spPr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90140" y="5367655"/>
            <a:ext cx="73158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270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8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0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부제목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4" y="4406900"/>
            <a:ext cx="103638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4" y="2907030"/>
            <a:ext cx="103638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97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4166235" y="501015"/>
            <a:ext cx="3859530" cy="5239385"/>
          </a:xfrm>
          <a:prstGeom prst="roundRect">
            <a:avLst>
              <a:gd name="adj" fmla="val 2943"/>
            </a:avLst>
          </a:prstGeom>
          <a:solidFill>
            <a:schemeClr val="bg1">
              <a:alpha val="1962"/>
            </a:schemeClr>
          </a:solidFill>
          <a:ln w="3175" cap="flat" cmpd="sng">
            <a:solidFill>
              <a:schemeClr val="bg1">
                <a:alpha val="34901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13" name="도형 12"/>
          <p:cNvCxnSpPr/>
          <p:nvPr/>
        </p:nvCxnSpPr>
        <p:spPr>
          <a:xfrm>
            <a:off x="6426200" y="1345565"/>
            <a:ext cx="1218565" cy="635"/>
          </a:xfrm>
          <a:prstGeom prst="line">
            <a:avLst/>
          </a:prstGeom>
          <a:ln w="3175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" name="도형 13"/>
          <p:cNvCxnSpPr/>
          <p:nvPr/>
        </p:nvCxnSpPr>
        <p:spPr>
          <a:xfrm>
            <a:off x="4564380" y="1345565"/>
            <a:ext cx="1218565" cy="635"/>
          </a:xfrm>
          <a:prstGeom prst="line">
            <a:avLst/>
          </a:prstGeom>
          <a:ln w="3175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텍스트 개체 틀 1"/>
          <p:cNvSpPr txBox="1">
            <a:spLocks noGrp="1"/>
          </p:cNvSpPr>
          <p:nvPr>
            <p:ph type="ctrTitle" hasCustomPrompt="1"/>
          </p:nvPr>
        </p:nvSpPr>
        <p:spPr>
          <a:xfrm>
            <a:off x="4564380" y="1495425"/>
            <a:ext cx="3063875" cy="288798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MEMORIES </a:t>
            </a:r>
            <a:br>
              <a:rPr sz="3200">
                <a:latin typeface="나눔고딕" charset="0"/>
                <a:ea typeface="나눔고딕" charset="0"/>
              </a:rPr>
            </a:br>
            <a:r>
              <a:rPr sz="3200">
                <a:latin typeface="나눔고딕" charset="0"/>
                <a:ea typeface="나눔고딕" charset="0"/>
              </a:rPr>
              <a:t>DO NOT </a:t>
            </a:r>
            <a:br>
              <a:rPr sz="3200">
                <a:latin typeface="나눔고딕" charset="0"/>
                <a:ea typeface="나눔고딕" charset="0"/>
              </a:rPr>
            </a:br>
            <a:r>
              <a:rPr sz="3200">
                <a:latin typeface="나눔고딕" charset="0"/>
                <a:ea typeface="나눔고딕" charset="0"/>
              </a:rPr>
              <a:t>OPEN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hasCustomPrompt="1"/>
          </p:nvPr>
        </p:nvSpPr>
        <p:spPr>
          <a:xfrm>
            <a:off x="4564380" y="4491355"/>
            <a:ext cx="3063875" cy="3949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ADSTORE FREE PPT TEMPLATE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564380" y="622554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cxnSp>
        <p:nvCxnSpPr>
          <p:cNvPr id="9" name="도형 8"/>
          <p:cNvCxnSpPr/>
          <p:nvPr/>
        </p:nvCxnSpPr>
        <p:spPr>
          <a:xfrm>
            <a:off x="4526280" y="4485005"/>
            <a:ext cx="3132455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2" name="도형 11"/>
          <p:cNvCxnSpPr/>
          <p:nvPr/>
        </p:nvCxnSpPr>
        <p:spPr>
          <a:xfrm>
            <a:off x="4526280" y="4895850"/>
            <a:ext cx="3132455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875"/>
            <a:ext cx="53879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875"/>
            <a:ext cx="538924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4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766945" y="273050"/>
            <a:ext cx="681545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294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90140" y="4800600"/>
            <a:ext cx="73158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90140" y="612775"/>
            <a:ext cx="7315835" cy="4115434"/>
          </a:xfrm>
          <a:prstGeom prst="rect">
            <a:avLst/>
          </a:prstGeom>
        </p:spPr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90140" y="5367655"/>
            <a:ext cx="73158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270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8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0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부제목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4" y="4406900"/>
            <a:ext cx="103638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4" y="2907030"/>
            <a:ext cx="103638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-93345" y="2388870"/>
            <a:ext cx="4902835" cy="2081530"/>
          </a:xfrm>
          <a:prstGeom prst="roundRect">
            <a:avLst>
              <a:gd name="adj" fmla="val 2943"/>
            </a:avLst>
          </a:prstGeom>
          <a:solidFill>
            <a:schemeClr val="bg1">
              <a:alpha val="1962"/>
            </a:schemeClr>
          </a:solidFill>
          <a:ln w="3175" cap="flat" cmpd="sng">
            <a:solidFill>
              <a:schemeClr val="bg1">
                <a:alpha val="34901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ctrTitle" hasCustomPrompt="1"/>
          </p:nvPr>
        </p:nvSpPr>
        <p:spPr>
          <a:xfrm>
            <a:off x="750570" y="2973705"/>
            <a:ext cx="3063875" cy="3905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>
                <a:latin typeface="나눔고딕" charset="0"/>
                <a:ea typeface="나눔고딕" charset="0"/>
              </a:rPr>
              <a:t>INDEX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hasCustomPrompt="1"/>
          </p:nvPr>
        </p:nvSpPr>
        <p:spPr>
          <a:xfrm>
            <a:off x="9719945" y="1853564"/>
            <a:ext cx="2472690" cy="31508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Concept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Art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Style</a:t>
            </a:r>
          </a:p>
          <a:p>
            <a:pPr marL="285750" indent="-28575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Inspiration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750570" y="348107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cxnSp>
        <p:nvCxnSpPr>
          <p:cNvPr id="12" name="도형 11"/>
          <p:cNvCxnSpPr>
            <a:stCxn id="11" idx="3"/>
            <a:endCxn id="3" idx="1"/>
          </p:cNvCxnSpPr>
          <p:nvPr/>
        </p:nvCxnSpPr>
        <p:spPr>
          <a:xfrm>
            <a:off x="4808855" y="3429000"/>
            <a:ext cx="4911090" cy="635"/>
          </a:xfrm>
          <a:prstGeom prst="line">
            <a:avLst/>
          </a:prstGeom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97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875"/>
            <a:ext cx="53879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875"/>
            <a:ext cx="538924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4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766945" y="273050"/>
            <a:ext cx="681545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294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90140" y="4800600"/>
            <a:ext cx="73158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90140" y="612775"/>
            <a:ext cx="7315835" cy="4115434"/>
          </a:xfrm>
          <a:prstGeom prst="rect">
            <a:avLst/>
          </a:prstGeom>
        </p:spPr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90140" y="5367655"/>
            <a:ext cx="73158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270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8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0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부제목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도형 25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gradFill rotWithShape="1">
            <a:gsLst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48000">
                <a:srgbClr val="784F84"/>
              </a:gs>
              <a:gs pos="100000">
                <a:srgbClr val="329EB4">
                  <a:lumMod val="47000"/>
                  <a:alpha val="89000"/>
                </a:srgbClr>
              </a:gs>
            </a:gsLst>
            <a:path path="circle">
              <a:fillToRect l="100000" b="100000"/>
            </a:path>
            <a:tileRect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 hasCustomPrompt="1"/>
          </p:nvPr>
        </p:nvSpPr>
        <p:spPr>
          <a:xfrm>
            <a:off x="1602740" y="431800"/>
            <a:ext cx="5459730" cy="51181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latin typeface="나눔고딕" charset="0"/>
                <a:ea typeface="나눔고딕" charset="0"/>
              </a:rPr>
              <a:t>Something Just Like This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hasCustomPrompt="1"/>
          </p:nvPr>
        </p:nvSpPr>
        <p:spPr>
          <a:xfrm>
            <a:off x="8214995" y="2400300"/>
            <a:ext cx="3785869" cy="2151380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We were staying in Paris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To get away from your parents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You look so proud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300">
                <a:latin typeface="나눔고딕" charset="0"/>
                <a:ea typeface="나눔고딕" charset="0"/>
              </a:rPr>
              <a:t>Standing there with a frown and a cigarette</a:t>
            </a: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1602740" y="1082040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593830" y="6461760"/>
            <a:ext cx="407035" cy="22479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atin typeface="나눔고딕" charset="0"/>
                <a:ea typeface="나눔고딕" charset="0"/>
              </a:rPr>
              <a:t>‹#›</a:t>
            </a:fld>
            <a:endParaRPr sz="1100">
              <a:latin typeface="나눔고딕" charset="0"/>
              <a:ea typeface="나눔고딕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>
            <a:off x="1208405" y="189230"/>
            <a:ext cx="635" cy="6480810"/>
          </a:xfrm>
          <a:prstGeom prst="line">
            <a:avLst/>
          </a:prstGeom>
          <a:ln w="3175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도형 7"/>
          <p:cNvSpPr>
            <a:spLocks/>
          </p:cNvSpPr>
          <p:nvPr/>
        </p:nvSpPr>
        <p:spPr>
          <a:xfrm>
            <a:off x="1161415" y="3382645"/>
            <a:ext cx="93980" cy="93980"/>
          </a:xfrm>
          <a:prstGeom prst="diamond">
            <a:avLst/>
          </a:prstGeom>
          <a:solidFill>
            <a:schemeClr val="bg1"/>
          </a:solidFill>
          <a:ln w="1270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79400" y="5161280"/>
            <a:ext cx="929640" cy="150876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Mood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Concept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Design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Marketing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alpha val="60052"/>
                  </a:schemeClr>
                </a:solidFill>
                <a:latin typeface="나눔고딕" charset="0"/>
                <a:ea typeface="나눔고딕" charset="0"/>
              </a:rPr>
              <a:t>Summary</a:t>
            </a:r>
          </a:p>
        </p:txBody>
      </p:sp>
      <p:cxnSp>
        <p:nvCxnSpPr>
          <p:cNvPr id="11" name="도형 10"/>
          <p:cNvCxnSpPr/>
          <p:nvPr/>
        </p:nvCxnSpPr>
        <p:spPr>
          <a:xfrm flipV="1">
            <a:off x="192405" y="5160645"/>
            <a:ext cx="635" cy="1508760"/>
          </a:xfrm>
          <a:prstGeom prst="line">
            <a:avLst/>
          </a:prstGeom>
          <a:noFill/>
          <a:ln w="6350" cap="flat" cmpd="sng">
            <a:solidFill>
              <a:schemeClr val="bg1">
                <a:alpha val="24705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0" y="189230"/>
            <a:ext cx="1209040" cy="1395095"/>
          </a:xfrm>
          <a:prstGeom prst="roundRect">
            <a:avLst>
              <a:gd name="adj" fmla="val 0"/>
            </a:avLst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44145" tIns="45720" rIns="144145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MEMORIES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DO NOT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800">
                <a:latin typeface="나눔고딕" charset="0"/>
                <a:ea typeface="나눔고딕" charset="0"/>
              </a:rPr>
              <a:t>OPEN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4" y="4406900"/>
            <a:ext cx="103638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4" y="2907030"/>
            <a:ext cx="103638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97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875"/>
            <a:ext cx="53879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875"/>
            <a:ext cx="538924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4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766945" y="273050"/>
            <a:ext cx="681545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294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90140" y="4800600"/>
            <a:ext cx="73158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90140" y="612775"/>
            <a:ext cx="7315835" cy="4115434"/>
          </a:xfrm>
          <a:prstGeom prst="rect">
            <a:avLst/>
          </a:prstGeom>
        </p:spPr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90140" y="5367655"/>
            <a:ext cx="73158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270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/>
          </a:lstStyle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742950" indent="-285750" algn="l" defTabSz="914400" eaLnBrk="1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8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0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부제목 스타일 편집</a:t>
            </a: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0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D480D59-8DBB-4702-B184-07DE046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160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B17040C-4277-4290-81E4-40F49286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6270"/>
            <a:ext cx="2983230" cy="3596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123AAFA-6A83-48FE-8039-508A9FD2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9395" y="6388100"/>
            <a:ext cx="1181100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CD4D09E-1386-4024-8256-C8485A6CD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1745" y="6388100"/>
            <a:ext cx="3063240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Designed by L@rgo 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16BB5C4-1746-4F41-AE85-C9E9C4B2B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25210"/>
            <a:ext cx="2743200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3BF621-4FC3-44DB-97C1-2906C2BBA1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0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4740" r:id="rId6"/>
  </p:sldLayoutIdLst>
  <p:hf hdr="0" dt="0"/>
  <p:txStyles>
    <p:titleStyle>
      <a:lvl1pPr marL="0" indent="0" algn="l" defTabSz="914400" rtl="0" eaLnBrk="1" latinLnBrk="1" hangingPunct="1">
        <a:lnSpc>
          <a:spcPct val="125000"/>
        </a:lnSpc>
        <a:spcBef>
          <a:spcPct val="0"/>
        </a:spcBef>
        <a:buFont typeface="Arial" panose="020B0604020202020204" pitchFamily="34" charset="0"/>
        <a:buNone/>
        <a:defRPr sz="32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4" r:id="rId1"/>
    <p:sldLayoutId id="2147484575" r:id="rId2"/>
    <p:sldLayoutId id="2147484576" r:id="rId3"/>
    <p:sldLayoutId id="2147484577" r:id="rId4"/>
    <p:sldLayoutId id="2147484578" r:id="rId5"/>
    <p:sldLayoutId id="2147484579" r:id="rId6"/>
    <p:sldLayoutId id="2147484580" r:id="rId7"/>
    <p:sldLayoutId id="2147484581" r:id="rId8"/>
    <p:sldLayoutId id="2147484582" r:id="rId9"/>
    <p:sldLayoutId id="2147484583" r:id="rId10"/>
    <p:sldLayoutId id="2147484584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  <p:sldLayoutId id="2147484588" r:id="rId4"/>
    <p:sldLayoutId id="2147484589" r:id="rId5"/>
    <p:sldLayoutId id="2147484590" r:id="rId6"/>
    <p:sldLayoutId id="2147484591" r:id="rId7"/>
    <p:sldLayoutId id="2147484592" r:id="rId8"/>
    <p:sldLayoutId id="2147484593" r:id="rId9"/>
    <p:sldLayoutId id="2147484594" r:id="rId10"/>
    <p:sldLayoutId id="214748459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8" r:id="rId1"/>
    <p:sldLayoutId id="2147484619" r:id="rId2"/>
    <p:sldLayoutId id="2147484620" r:id="rId3"/>
    <p:sldLayoutId id="2147484621" r:id="rId4"/>
    <p:sldLayoutId id="2147484622" r:id="rId5"/>
    <p:sldLayoutId id="2147484623" r:id="rId6"/>
    <p:sldLayoutId id="2147484624" r:id="rId7"/>
    <p:sldLayoutId id="2147484625" r:id="rId8"/>
    <p:sldLayoutId id="2147484626" r:id="rId9"/>
    <p:sldLayoutId id="2147484627" r:id="rId10"/>
    <p:sldLayoutId id="214748462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9" r:id="rId1"/>
    <p:sldLayoutId id="2147484630" r:id="rId2"/>
    <p:sldLayoutId id="2147484631" r:id="rId3"/>
    <p:sldLayoutId id="2147484632" r:id="rId4"/>
    <p:sldLayoutId id="2147484633" r:id="rId5"/>
    <p:sldLayoutId id="2147484634" r:id="rId6"/>
    <p:sldLayoutId id="2147484635" r:id="rId7"/>
    <p:sldLayoutId id="2147484636" r:id="rId8"/>
    <p:sldLayoutId id="2147484637" r:id="rId9"/>
    <p:sldLayoutId id="2147484638" r:id="rId10"/>
    <p:sldLayoutId id="214748463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772160"/>
            <a:ext cx="10516235" cy="511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906270"/>
            <a:ext cx="2983865" cy="3596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넷째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589395" y="6388100"/>
            <a:ext cx="118173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8881745" y="638810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38200" y="6125210"/>
            <a:ext cx="274383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latin typeface="나눔고딕" charset="0"/>
                <a:ea typeface="나눔고딕" charset="0"/>
              </a:rPr>
              <a:t>‹#›</a:t>
            </a:fld>
            <a:endParaRPr sz="1200"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772160"/>
            <a:ext cx="10516235" cy="511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906270"/>
            <a:ext cx="2983865" cy="3596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넷째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589395" y="6388100"/>
            <a:ext cx="118173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8881745" y="638810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38200" y="6125210"/>
            <a:ext cx="274383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latin typeface="나눔고딕" charset="0"/>
                <a:ea typeface="나눔고딕" charset="0"/>
              </a:rPr>
              <a:t>‹#›</a:t>
            </a:fld>
            <a:endParaRPr sz="1200"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772160"/>
            <a:ext cx="10516235" cy="511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906270"/>
            <a:ext cx="2983865" cy="3596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넷째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589395" y="6388100"/>
            <a:ext cx="118173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8881745" y="638810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38200" y="6125210"/>
            <a:ext cx="274383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latin typeface="나눔고딕" charset="0"/>
                <a:ea typeface="나눔고딕" charset="0"/>
              </a:rPr>
              <a:t>‹#›</a:t>
            </a:fld>
            <a:endParaRPr sz="1200"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772160"/>
            <a:ext cx="10516235" cy="511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906270"/>
            <a:ext cx="2983865" cy="3596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넷째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589395" y="6388100"/>
            <a:ext cx="118173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8881745" y="638810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38200" y="6125210"/>
            <a:ext cx="274383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latin typeface="나눔고딕" charset="0"/>
                <a:ea typeface="나눔고딕" charset="0"/>
              </a:rPr>
              <a:t>‹#›</a:t>
            </a:fld>
            <a:endParaRPr sz="1200"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772160"/>
            <a:ext cx="10516235" cy="511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906270"/>
            <a:ext cx="2983865" cy="3596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마스터 텍스트 스타일 편집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넷째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589395" y="6388100"/>
            <a:ext cx="118173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8881745" y="6388100"/>
            <a:ext cx="306387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Designed by L@rgo . ADStore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38200" y="6125210"/>
            <a:ext cx="2743835" cy="302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latin typeface="나눔고딕" charset="0"/>
                <a:ea typeface="나눔고딕" charset="0"/>
              </a:rPr>
              <a:t>‹#›</a:t>
            </a:fld>
            <a:endParaRPr sz="1200"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6" r:id="rId1"/>
    <p:sldLayoutId id="2147484537" r:id="rId2"/>
    <p:sldLayoutId id="2147484538" r:id="rId3"/>
    <p:sldLayoutId id="2147484539" r:id="rId4"/>
    <p:sldLayoutId id="2147484540" r:id="rId5"/>
    <p:sldLayoutId id="2147484741" r:id="rId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4" r:id="rId3"/>
    <p:sldLayoutId id="2147484555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마스터 텍스트 스타일을 편집합니다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둘째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셋째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2020-02-19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>
                <a:solidFill>
                  <a:schemeClr val="tx1"/>
                </a:solidFill>
                <a:latin typeface="나눔바른고딕" charset="0"/>
                <a:ea typeface="나눔바른고딕" charset="0"/>
                <a:cs typeface="+mn-cs"/>
              </a:rPr>
              <a:t>‹#›</a:t>
            </a:fld>
            <a:endParaRPr lang="ko-KR" altLang="en-US" sz="1800">
              <a:solidFill>
                <a:schemeClr val="tx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3" r:id="rId1"/>
    <p:sldLayoutId id="2147484564" r:id="rId2"/>
    <p:sldLayoutId id="2147484565" r:id="rId3"/>
    <p:sldLayoutId id="2147484566" r:id="rId4"/>
    <p:sldLayoutId id="2147484567" r:id="rId5"/>
    <p:sldLayoutId id="2147484568" r:id="rId6"/>
    <p:sldLayoutId id="2147484569" r:id="rId7"/>
    <p:sldLayoutId id="2147484570" r:id="rId8"/>
    <p:sldLayoutId id="2147484571" r:id="rId9"/>
    <p:sldLayoutId id="2147484572" r:id="rId10"/>
    <p:sldLayoutId id="2147484573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6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localhost:9090/gunsan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4564380" y="1495425"/>
            <a:ext cx="3063875" cy="288798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dist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  <a:t>  KH정보교육원 </a:t>
            </a:r>
            <a:br>
              <a:rPr lang="en-US" altLang="ko-KR" sz="9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</a:br>
            <a:r>
              <a:rPr lang="en-US" altLang="ko-KR"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  <a:t/>
            </a:r>
            <a:br>
              <a:rPr lang="en-US" altLang="ko-KR"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</a:br>
            <a:r>
              <a:rPr lang="en-US" altLang="ko-KR" sz="32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  <a:t>GOGO</a:t>
            </a:r>
            <a:br>
              <a:rPr lang="en-US" altLang="ko-KR" sz="32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</a:br>
            <a:r>
              <a:rPr lang="en-US" altLang="ko-KR" sz="32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  <a:t>GUNSAN</a:t>
            </a:r>
            <a:r>
              <a:rPr lang="en-US" altLang="ko-KR" sz="72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  <a:t/>
            </a:r>
            <a:br>
              <a:rPr lang="en-US" altLang="ko-KR" sz="72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</a:br>
            <a:r>
              <a:rPr lang="en-US" alt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  <a:t/>
            </a:r>
            <a:br>
              <a:rPr lang="en-US" alt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</a:br>
            <a:r>
              <a:rPr lang="en-US" altLang="ko-KR" sz="9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  <a:t>UI/UX 스마트 콘텐츠 융합 응용 SW엔지니어링</a:t>
            </a:r>
            <a:endParaRPr lang="ko-KR" altLang="en-US" sz="10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Arial" charset="0"/>
              <a:ea typeface="나눔바른고딕 UltraLight" charset="0"/>
              <a:cs typeface="+mn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F5966C9-5428-460E-972F-8ED308900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4380" y="4491355"/>
            <a:ext cx="3063875" cy="394970"/>
          </a:xfrm>
        </p:spPr>
        <p:txBody>
          <a:bodyPr vert="horz" wrap="square" lIns="0" tIns="0" rIns="0" bIns="0" numCol="1" anchor="ctr">
            <a:normAutofit/>
          </a:bodyPr>
          <a:lstStyle/>
          <a:p>
            <a:pPr marL="0" indent="0" algn="dist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  <a:t>군산 통합예약 서비스 사이트 제작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Arial" charset="0"/>
              <a:ea typeface="나눔바른고딕 UltraLight" charset="0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917E450-A9A3-48FA-8F6E-DAF97DF239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8100"/>
            <a:ext cx="355600" cy="301625"/>
          </a:xfrm>
        </p:spPr>
        <p:txBody>
          <a:bodyPr/>
          <a:lstStyle/>
          <a:p>
            <a:fld id="{143BF621-4FC3-44DB-97C1-2906C2BBA181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xmlns="" id="{FF88D33E-EC5F-4CFE-9542-F7A81D990A72}"/>
              </a:ext>
            </a:extLst>
          </p:cNvPr>
          <p:cNvSpPr/>
          <p:nvPr/>
        </p:nvSpPr>
        <p:spPr>
          <a:xfrm>
            <a:off x="6054725" y="6006465"/>
            <a:ext cx="82550" cy="82550"/>
          </a:xfrm>
          <a:prstGeom prst="diamond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xmlns="" id="{E9424ED7-C9CF-4127-8DE9-CE3A2F4232F4}"/>
              </a:ext>
            </a:extLst>
          </p:cNvPr>
          <p:cNvSpPr/>
          <p:nvPr/>
        </p:nvSpPr>
        <p:spPr>
          <a:xfrm>
            <a:off x="5947410" y="1196975"/>
            <a:ext cx="297180" cy="297180"/>
          </a:xfrm>
          <a:prstGeom prst="diamond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xmlns="" id="{69F8252A-AEEE-4ACD-9769-F22D02FD7205}"/>
              </a:ext>
            </a:extLst>
          </p:cNvPr>
          <p:cNvSpPr/>
          <p:nvPr/>
        </p:nvSpPr>
        <p:spPr>
          <a:xfrm>
            <a:off x="6019800" y="1269365"/>
            <a:ext cx="152400" cy="152400"/>
          </a:xfrm>
          <a:prstGeom prst="diamond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1590675" y="635000"/>
            <a:ext cx="5459730" cy="51181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>
                <a:latin typeface="나눔바른고딕 UltraLight" charset="0"/>
                <a:ea typeface="나눔바른고딕 UltraLight" charset="0"/>
                <a:cs typeface="+mj-cs"/>
              </a:rPr>
              <a:t>04. 개발환경</a:t>
            </a:r>
            <a:endParaRPr lang="ko-KR" altLang="en-US" sz="36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8" name="내용 개체 틀 17"/>
          <p:cNvSpPr txBox="1">
            <a:spLocks noGrp="1"/>
          </p:cNvSpPr>
          <p:nvPr>
            <p:ph idx="1"/>
          </p:nvPr>
        </p:nvSpPr>
        <p:spPr>
          <a:xfrm>
            <a:off x="6792595" y="1835150"/>
            <a:ext cx="5005070" cy="411543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solidFill>
                <a:srgbClr val="FFFFFF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93830" y="6461760"/>
            <a:ext cx="407035" cy="2247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4967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10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4967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텍스트 개체 틀 21"/>
          <p:cNvSpPr txBox="1">
            <a:spLocks noGrp="1"/>
          </p:cNvSpPr>
          <p:nvPr>
            <p:ph type="body" idx="14"/>
          </p:nvPr>
        </p:nvSpPr>
        <p:spPr>
          <a:xfrm>
            <a:off x="0" y="188595"/>
            <a:ext cx="1208405" cy="1384935"/>
          </a:xfrm>
          <a:prstGeom prst="roundRect">
            <a:avLst>
              <a:gd name="adj" fmla="val 0"/>
            </a:avLst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44145" tIns="45720" rIns="144145" bIns="45720" numCol="1" anchor="ctr">
            <a:noAutofit/>
          </a:bodyPr>
          <a:lstStyle/>
          <a:p>
            <a:pPr marL="0" indent="0" algn="dist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latin typeface="나눔바른고딕" charset="0"/>
                <a:ea typeface="나눔바른고딕" charset="0"/>
                <a:cs typeface="+mn-cs"/>
              </a:rPr>
              <a:t>GOGO</a:t>
            </a:r>
            <a:endParaRPr lang="ko-KR" altLang="en-US" sz="900">
              <a:latin typeface="나눔바른고딕" charset="0"/>
              <a:ea typeface="나눔바른고딕" charset="0"/>
              <a:cs typeface="+mn-cs"/>
            </a:endParaRPr>
          </a:p>
          <a:p>
            <a:pPr marL="0" indent="0" algn="dist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latin typeface="나눔바른고딕" charset="0"/>
                <a:ea typeface="나눔바른고딕" charset="0"/>
                <a:cs typeface="+mn-cs"/>
              </a:rPr>
              <a:t>GUN</a:t>
            </a:r>
            <a:endParaRPr lang="ko-KR" altLang="en-US" sz="900">
              <a:latin typeface="나눔바른고딕" charset="0"/>
              <a:ea typeface="나눔바른고딕" charset="0"/>
              <a:cs typeface="+mn-cs"/>
            </a:endParaRPr>
          </a:p>
          <a:p>
            <a:pPr marL="0" indent="0" algn="dist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latin typeface="나눔바른고딕" charset="0"/>
                <a:ea typeface="나눔바른고딕" charset="0"/>
                <a:cs typeface="+mn-cs"/>
              </a:rPr>
              <a:t>SAN</a:t>
            </a:r>
            <a:endParaRPr lang="ko-KR" altLang="en-US" sz="9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36065" y="1608455"/>
            <a:ext cx="4725670" cy="635"/>
          </a:xfrm>
          <a:prstGeom prst="line">
            <a:avLst/>
          </a:prstGeom>
          <a:ln w="6350" cap="flat" cmpd="sng">
            <a:solidFill>
              <a:schemeClr val="bg1">
                <a:alpha val="74901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995795" y="6396355"/>
            <a:ext cx="4725670" cy="635"/>
          </a:xfrm>
          <a:prstGeom prst="line">
            <a:avLst/>
          </a:prstGeom>
          <a:ln w="6350" cap="flat" cmpd="sng">
            <a:solidFill>
              <a:schemeClr val="bg1">
                <a:alpha val="74901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23240" y="1839595"/>
            <a:ext cx="161925" cy="161925"/>
          </a:xfrm>
          <a:prstGeom prst="line">
            <a:avLst/>
          </a:prstGeom>
          <a:ln w="6350" cap="flat" cmpd="sng">
            <a:solidFill>
              <a:schemeClr val="bg1">
                <a:alpha val="74901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>
            <a:spLocks/>
          </p:cNvSpPr>
          <p:nvPr/>
        </p:nvSpPr>
        <p:spPr>
          <a:xfrm>
            <a:off x="160020" y="6172835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2234565" y="2002155"/>
          <a:ext cx="8345805" cy="385508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44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16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198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  <a:endParaRPr lang="ko-KR" altLang="en-US" sz="20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20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O/S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Window 10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Server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Tomcat 8.5.50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DBMS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Oracle 11g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 언어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JAVA, JSP, JavaScript, SQL, HTML5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 툴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Eclipse, Visual Code, 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SQL Developer, PhotoShop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4" name="텍스트 개체 틀 33"/>
          <p:cNvSpPr txBox="1">
            <a:spLocks noGrp="1"/>
          </p:cNvSpPr>
          <p:nvPr>
            <p:ph type="body" idx="15"/>
          </p:nvPr>
        </p:nvSpPr>
        <p:spPr>
          <a:xfrm>
            <a:off x="291465" y="5035723"/>
            <a:ext cx="1276638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5870" cy="67818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 lnSpcReduction="10000"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GOGO GUNSAN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4967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11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4967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1925" y="650875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3980" cy="93980"/>
          </a:xfrm>
          <a:prstGeom prst="diamond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552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552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6905" cy="3176905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3685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4005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0445" cy="3560445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291465" y="5113655"/>
            <a:ext cx="1224683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90" y="2329180"/>
            <a:ext cx="2787650" cy="2731135"/>
          </a:xfrm>
          <a:prstGeom prst="ellipse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프로젝트 일정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12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274147" y="5105573"/>
            <a:ext cx="1441796" cy="1510030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xmlns="" id="{81B77295-28D6-4C1B-AEC7-C9EC5CEC2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716640"/>
            <a:ext cx="10008177" cy="49400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05. </a:t>
            </a:r>
            <a:r>
              <a:rPr lang="en-US" altLang="ko-KR" sz="3200" dirty="0" err="1">
                <a:latin typeface="나눔바른고딕 UltraLight" charset="0"/>
                <a:ea typeface="나눔바른고딕 UltraLight" charset="0"/>
                <a:cs typeface="+mj-cs"/>
              </a:rPr>
              <a:t>프로젝트</a:t>
            </a: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 </a:t>
            </a:r>
            <a:r>
              <a:rPr lang="en-US" altLang="ko-KR" sz="3200" dirty="0" err="1">
                <a:latin typeface="나눔바른고딕 UltraLight" charset="0"/>
                <a:ea typeface="나눔바른고딕 UltraLight" charset="0"/>
                <a:cs typeface="+mj-cs"/>
              </a:rPr>
              <a:t>산출물</a:t>
            </a:r>
            <a:endParaRPr lang="ko-KR" altLang="en-US" sz="3200" dirty="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Gothic" charset="0"/>
                <a:ea typeface="NanumGothic" charset="0"/>
              </a:rPr>
              <a:t>요구사항</a:t>
            </a: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정의서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13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cxnSpLocks/>
            <a:stCxn id="19" idx="3"/>
          </p:cNvCxnSpPr>
          <p:nvPr/>
        </p:nvCxnSpPr>
        <p:spPr>
          <a:xfrm>
            <a:off x="759587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300124" y="5095413"/>
            <a:ext cx="1311275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ACD35B-0FF2-4B0E-B3D4-B6714A9EE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10" y="1729622"/>
            <a:ext cx="10229440" cy="47321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Gothic" charset="0"/>
                <a:ea typeface="NanumGothic" charset="0"/>
              </a:rPr>
              <a:t>요구사항</a:t>
            </a: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정의서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14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300124" y="5095413"/>
            <a:ext cx="1311275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D3981A0-D82C-4DA7-8536-910DA4AA6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66" y="1681357"/>
            <a:ext cx="10343739" cy="4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8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Gothic" charset="0"/>
                <a:ea typeface="NanumGothic" charset="0"/>
              </a:rPr>
              <a:t>요구사항</a:t>
            </a: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정의서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15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300124" y="5095413"/>
            <a:ext cx="1311275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0DA9210-D14D-49F3-A52E-FED276CE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11" y="1778000"/>
            <a:ext cx="10119594" cy="46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63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Gothic" charset="0"/>
                <a:ea typeface="NanumGothic" charset="0"/>
              </a:rPr>
              <a:t>요구사항</a:t>
            </a: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정의서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16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300124" y="5095413"/>
            <a:ext cx="1311275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3BF8672-D935-4F98-9620-067E56504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9" y="1946471"/>
            <a:ext cx="10333355" cy="38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0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Gothic" charset="0"/>
                <a:ea typeface="NanumGothic" charset="0"/>
              </a:rPr>
              <a:t>요구사항</a:t>
            </a: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정의서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17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300124" y="5095413"/>
            <a:ext cx="1311275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2D53094-ECBA-4ED2-BB0D-270F8D236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77" y="1880235"/>
            <a:ext cx="988684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79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Gothic" charset="0"/>
                <a:ea typeface="NanumGothic" charset="0"/>
              </a:rPr>
              <a:t>요구사항</a:t>
            </a: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정의서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18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300124" y="5095413"/>
            <a:ext cx="1311275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46A7650-8DBC-4024-ACFC-2A92F4DC1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37" y="1970061"/>
            <a:ext cx="9239725" cy="38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50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400050" y="168909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05. </a:t>
            </a:r>
            <a:r>
              <a:rPr lang="en-US" altLang="ko-KR" sz="3200" dirty="0" err="1">
                <a:latin typeface="나눔바른고딕 UltraLight" charset="0"/>
                <a:ea typeface="나눔바른고딕 UltraLight" charset="0"/>
                <a:cs typeface="+mj-cs"/>
              </a:rPr>
              <a:t>프로젝트</a:t>
            </a: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 </a:t>
            </a:r>
            <a:r>
              <a:rPr lang="en-US" altLang="ko-KR" sz="3200" dirty="0" err="1">
                <a:latin typeface="나눔바른고딕 UltraLight" charset="0"/>
                <a:ea typeface="나눔바른고딕 UltraLight" charset="0"/>
                <a:cs typeface="+mj-cs"/>
              </a:rPr>
              <a:t>산출물</a:t>
            </a:r>
            <a:endParaRPr lang="ko-KR" altLang="en-US" sz="3200" dirty="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00050" y="772795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단위업무</a:t>
            </a: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정의서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19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400050" y="110744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300124" y="5095413"/>
            <a:ext cx="1311275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C77CE4B-ED04-44F7-8287-E23396F27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88" y="168909"/>
            <a:ext cx="7480417" cy="663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3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673100" y="3236595"/>
            <a:ext cx="3242310" cy="3905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dist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  <a:t>Contents</a:t>
            </a:r>
            <a:endParaRPr lang="ko-KR" altLang="en-US" sz="28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Arial" charset="0"/>
              <a:ea typeface="나눔바른고딕 UltraLight" charset="0"/>
              <a:cs typeface="+mn-cs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9503410" y="969645"/>
            <a:ext cx="2685415" cy="49225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285750" indent="-28575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팀원소개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285750" indent="-28575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개발배경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285750" indent="-28575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구현목표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285750" indent="-28575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개발환경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285750" indent="-28575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arabicPeriod"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프로젝트 산출물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508000" indent="-25400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Wingdings"/>
              <a:buChar char=""/>
            </a:pPr>
            <a:r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프로젝트 일정표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508000" indent="-25400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Wingdings"/>
              <a:buChar char=""/>
            </a:pPr>
            <a:r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요구사항 정의서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508000" indent="-25400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Wingdings"/>
              <a:buChar char=""/>
            </a:pPr>
            <a:r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단위업무 정의서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508000" indent="-25400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Wingdings"/>
              <a:buChar char=""/>
            </a:pPr>
            <a:r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유스케이스 다이어그램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508000" indent="-25400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Wingdings"/>
              <a:buChar char=""/>
            </a:pPr>
            <a:r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시퀀스 다이어그램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508000" indent="-25400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Wingdings"/>
              <a:buChar char=""/>
            </a:pPr>
            <a:r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ER다이어그램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508000" indent="-25400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Font typeface="Wingdings"/>
              <a:buChar char=""/>
            </a:pPr>
            <a:r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테이블 정의서</a:t>
            </a: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</a:t>
            </a:r>
            <a:r>
              <a:rPr lang="en-US" altLang="ko-KR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  <a:t>  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Arial" charset="0"/>
              <a:ea typeface="나눔바른고딕 UltraLight" charset="0"/>
              <a:cs typeface="+mn-cs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9687560" y="5739765"/>
            <a:ext cx="2217420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bg1"/>
                </a:solidFill>
                <a:latin typeface="나눔고딕" charset="0"/>
                <a:ea typeface="나눔고딕" charset="0"/>
              </a:rPr>
              <a:t>6. 스토리 보드</a:t>
            </a:r>
            <a:endParaRPr lang="ko-KR" altLang="en-US" sz="140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bg1"/>
                </a:solidFill>
                <a:latin typeface="나눔고딕" charset="0"/>
                <a:ea typeface="나눔고딕" charset="0"/>
              </a:rPr>
              <a:t>7. 시연</a:t>
            </a:r>
            <a:endParaRPr lang="ko-KR" altLang="en-US" sz="14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유스케이스 다이어그램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20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300124" y="5121390"/>
            <a:ext cx="1423843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30" y="1659255"/>
            <a:ext cx="4403090" cy="5081270"/>
          </a:xfrm>
          <a:prstGeom prst="rect">
            <a:avLst/>
          </a:prstGeom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>
            <a:off x="2741295" y="3762375"/>
            <a:ext cx="170116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FFFF"/>
                </a:solidFill>
                <a:latin typeface="나눔고딕" charset="0"/>
                <a:ea typeface="나눔고딕" charset="0"/>
              </a:rPr>
              <a:t>사용자</a:t>
            </a:r>
            <a:endParaRPr lang="ko-KR" altLang="en-US" sz="14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09040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유스케이스 다이어그램 - 관리자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21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596505" y="1370330"/>
            <a:ext cx="1020445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291465" y="5095413"/>
            <a:ext cx="1233343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5" y="1755775"/>
            <a:ext cx="5277485" cy="4934585"/>
          </a:xfrm>
          <a:prstGeom prst="rect">
            <a:avLst/>
          </a:prstGeom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>
            <a:off x="2009775" y="3185160"/>
            <a:ext cx="170116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FFFF"/>
                </a:solidFill>
                <a:latin typeface="나눔고딕" charset="0"/>
                <a:ea typeface="나눔고딕" charset="0"/>
              </a:rPr>
              <a:t>사이트  관리자</a:t>
            </a:r>
            <a:endParaRPr lang="ko-KR" altLang="en-US" sz="14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2081530" y="5926455"/>
            <a:ext cx="170116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FFFF"/>
                </a:solidFill>
                <a:latin typeface="나눔고딕" charset="0"/>
                <a:ea typeface="나눔고딕" charset="0"/>
              </a:rPr>
              <a:t>관광지 관리자</a:t>
            </a:r>
            <a:endParaRPr lang="ko-KR" altLang="en-US" sz="14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49680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시퀀스 다이어그램 - 통합 예약 시스템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22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668895" y="1422400"/>
            <a:ext cx="101981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20440" y="1435735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291465" y="5121390"/>
            <a:ext cx="1276638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35" y="1772285"/>
            <a:ext cx="5661660" cy="47986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49680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시퀀스 다이어그램 - 맞춤서비스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23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668895" y="1422400"/>
            <a:ext cx="101981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20440" y="1435735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265488" y="5121390"/>
            <a:ext cx="1345911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875790"/>
            <a:ext cx="6818630" cy="4591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49680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시퀀스 다이어그램 - 자유게시판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24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668895" y="1422400"/>
            <a:ext cx="101981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20440" y="1435735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300124" y="5095413"/>
            <a:ext cx="1319933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1720850"/>
            <a:ext cx="3761740" cy="48590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ERD 다이어그램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25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548120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248170" y="5121390"/>
            <a:ext cx="1267979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20" y="1948180"/>
            <a:ext cx="9079230" cy="43078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010" cy="32512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테이블 정의서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26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9525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" y="1826260"/>
            <a:ext cx="11011535" cy="2369185"/>
          </a:xfrm>
          <a:prstGeom prst="rect">
            <a:avLst/>
          </a:prstGeom>
          <a:noFill/>
        </p:spPr>
      </p:pic>
      <p:sp>
        <p:nvSpPr>
          <p:cNvPr id="32" name="Snip Single Corner Rectangle 31"/>
          <p:cNvSpPr>
            <a:spLocks/>
          </p:cNvSpPr>
          <p:nvPr/>
        </p:nvSpPr>
        <p:spPr>
          <a:xfrm>
            <a:off x="598170" y="1277620"/>
            <a:ext cx="1803400" cy="485140"/>
          </a:xfrm>
          <a:prstGeom prst="snip1Rect">
            <a:avLst/>
          </a:prstGeom>
          <a:solidFill>
            <a:schemeClr val="tx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회원테이블</a:t>
            </a: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Snip Single Corner Rectangle 32"/>
          <p:cNvSpPr>
            <a:spLocks/>
          </p:cNvSpPr>
          <p:nvPr/>
        </p:nvSpPr>
        <p:spPr>
          <a:xfrm>
            <a:off x="598170" y="4276725"/>
            <a:ext cx="2759652" cy="485140"/>
          </a:xfrm>
          <a:prstGeom prst="snip1Rect">
            <a:avLst/>
          </a:prstGeom>
          <a:solidFill>
            <a:schemeClr val="tx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관광지 스태프 테이블</a:t>
            </a: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" y="4831715"/>
            <a:ext cx="10996295" cy="18751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4455" cy="51308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645" cy="32575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테이블 정의서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27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9525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Snip Single Corner Rectangle 31"/>
          <p:cNvSpPr>
            <a:spLocks/>
          </p:cNvSpPr>
          <p:nvPr/>
        </p:nvSpPr>
        <p:spPr>
          <a:xfrm>
            <a:off x="577850" y="1607185"/>
            <a:ext cx="3215640" cy="485140"/>
          </a:xfrm>
          <a:prstGeom prst="snip1Rect">
            <a:avLst/>
          </a:prstGeom>
          <a:solidFill>
            <a:schemeClr val="tx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관광지 카테고리 테이블</a:t>
            </a: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" y="2169795"/>
            <a:ext cx="11019155" cy="1117600"/>
          </a:xfrm>
          <a:prstGeom prst="rect">
            <a:avLst/>
          </a:prstGeom>
          <a:noFill/>
        </p:spPr>
      </p:pic>
      <p:sp>
        <p:nvSpPr>
          <p:cNvPr id="34" name="Snip Single Corner Rectangle 33"/>
          <p:cNvSpPr>
            <a:spLocks/>
          </p:cNvSpPr>
          <p:nvPr/>
        </p:nvSpPr>
        <p:spPr>
          <a:xfrm>
            <a:off x="588010" y="3380105"/>
            <a:ext cx="2669540" cy="485140"/>
          </a:xfrm>
          <a:prstGeom prst="snip1Rect">
            <a:avLst/>
          </a:prstGeom>
          <a:solidFill>
            <a:schemeClr val="tx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관광지 정보 테이블</a:t>
            </a: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3906520"/>
            <a:ext cx="11003915" cy="27362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4455" cy="51308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645" cy="32575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테이블 정의서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28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9525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Snip Single Corner Rectangle 31"/>
          <p:cNvSpPr>
            <a:spLocks/>
          </p:cNvSpPr>
          <p:nvPr/>
        </p:nvSpPr>
        <p:spPr>
          <a:xfrm>
            <a:off x="517121" y="1233747"/>
            <a:ext cx="3030220" cy="485140"/>
          </a:xfrm>
          <a:prstGeom prst="snip1Rect">
            <a:avLst/>
          </a:prstGeom>
          <a:solidFill>
            <a:schemeClr val="tx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회차/시간 정보 테이블</a:t>
            </a: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1701800"/>
            <a:ext cx="11011535" cy="1372235"/>
          </a:xfrm>
          <a:prstGeom prst="rect">
            <a:avLst/>
          </a:prstGeom>
          <a:noFill/>
        </p:spPr>
      </p:pic>
      <p:sp>
        <p:nvSpPr>
          <p:cNvPr id="34" name="Snip Single Corner Rectangle 33"/>
          <p:cNvSpPr>
            <a:spLocks/>
          </p:cNvSpPr>
          <p:nvPr/>
        </p:nvSpPr>
        <p:spPr>
          <a:xfrm>
            <a:off x="525145" y="3144116"/>
            <a:ext cx="3030220" cy="485140"/>
          </a:xfrm>
          <a:prstGeom prst="snip1Rect">
            <a:avLst/>
          </a:prstGeom>
          <a:solidFill>
            <a:schemeClr val="tx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예약정보 테이블</a:t>
            </a: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3640628"/>
            <a:ext cx="11011535" cy="304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4455" cy="51308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645" cy="32575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테이블 정의서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29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9525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Snip Single Corner Rectangle 31"/>
          <p:cNvSpPr>
            <a:spLocks/>
          </p:cNvSpPr>
          <p:nvPr/>
        </p:nvSpPr>
        <p:spPr>
          <a:xfrm>
            <a:off x="494665" y="1112520"/>
            <a:ext cx="3030220" cy="485140"/>
          </a:xfrm>
          <a:prstGeom prst="snip1Rect">
            <a:avLst/>
          </a:prstGeom>
          <a:solidFill>
            <a:schemeClr val="tx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공지사항 테이블</a:t>
            </a: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4" name="Snip Single Corner Rectangle 33"/>
          <p:cNvSpPr>
            <a:spLocks/>
          </p:cNvSpPr>
          <p:nvPr/>
        </p:nvSpPr>
        <p:spPr>
          <a:xfrm>
            <a:off x="452755" y="3977640"/>
            <a:ext cx="3030220" cy="485140"/>
          </a:xfrm>
          <a:prstGeom prst="snip1Rect">
            <a:avLst/>
          </a:prstGeom>
          <a:solidFill>
            <a:schemeClr val="tx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관광지 공지사항 테이블</a:t>
            </a: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" y="1674495"/>
            <a:ext cx="11011535" cy="2210435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" y="4546600"/>
            <a:ext cx="11011535" cy="22180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팀원소개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5870" cy="67818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 lnSpcReduction="10000"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600" b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김소현   윤성준   이진희   조계일   조수현</a:t>
            </a: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GOGO GUNSAN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4967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3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4967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9" name="텍스트 개체 틀 8"/>
          <p:cNvSpPr txBox="1">
            <a:spLocks noGrp="1"/>
          </p:cNvSpPr>
          <p:nvPr>
            <p:ph type="body" idx="13"/>
          </p:nvPr>
        </p:nvSpPr>
        <p:spPr>
          <a:xfrm>
            <a:off x="291465" y="5113655"/>
            <a:ext cx="1345276" cy="1508760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1925" y="5224145"/>
            <a:ext cx="62230" cy="6223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3980" cy="93980"/>
          </a:xfrm>
          <a:prstGeom prst="diamond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552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552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6905" cy="3176905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3685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4005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0445" cy="3560445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90" y="2329180"/>
            <a:ext cx="2787650" cy="2731135"/>
          </a:xfrm>
          <a:prstGeom prst="ellipse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4455" cy="51308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05. 프로젝트 산출물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1645" cy="32575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테이블 정의서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30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9525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Snip Single Corner Rectangle 31"/>
          <p:cNvSpPr>
            <a:spLocks/>
          </p:cNvSpPr>
          <p:nvPr/>
        </p:nvSpPr>
        <p:spPr>
          <a:xfrm>
            <a:off x="422275" y="1112520"/>
            <a:ext cx="3030220" cy="485140"/>
          </a:xfrm>
          <a:prstGeom prst="snip1Rect">
            <a:avLst/>
          </a:prstGeom>
          <a:solidFill>
            <a:schemeClr val="tx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자유 게시판 테이블</a:t>
            </a: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4" name="Snip Single Corner Rectangle 33"/>
          <p:cNvSpPr>
            <a:spLocks/>
          </p:cNvSpPr>
          <p:nvPr/>
        </p:nvSpPr>
        <p:spPr>
          <a:xfrm>
            <a:off x="423776" y="3833495"/>
            <a:ext cx="3030220" cy="485140"/>
          </a:xfrm>
          <a:prstGeom prst="snip1Rect">
            <a:avLst/>
          </a:prstGeom>
          <a:solidFill>
            <a:schemeClr val="tx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자유게시판 댓글 테이블</a:t>
            </a: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605280"/>
            <a:ext cx="11011535" cy="2225675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" y="4318000"/>
            <a:ext cx="11011535" cy="2530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820" cy="51244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06. </a:t>
            </a:r>
            <a:r>
              <a:rPr lang="ko-KR" altLang="en-US" dirty="0">
                <a:latin typeface="나눔바른고딕 UltraLight" charset="0"/>
                <a:ea typeface="나눔바른고딕 UltraLight" charset="0"/>
              </a:rPr>
              <a:t>스토리보드</a:t>
            </a:r>
            <a:endParaRPr lang="ko-KR" altLang="en-US" sz="3200" dirty="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 lnSpcReduction="10000"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29995"/>
            <a:ext cx="3001645" cy="32575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GOGO GUNSAN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31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0020" y="6542405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7597140" y="1385570"/>
            <a:ext cx="985520" cy="7620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15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7540" cy="3177540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4320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4640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1080" cy="3561080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8627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291465" y="5173345"/>
            <a:ext cx="1449820" cy="1483418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개발배경</a:t>
            </a:r>
            <a:endParaRPr lang="ko-KR" altLang="en-US" sz="900" dirty="0" err="1"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유사사이트 분석</a:t>
            </a:r>
            <a:endParaRPr lang="ko-KR" altLang="en-US" sz="900" dirty="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개발환경</a:t>
            </a:r>
            <a:endParaRPr lang="ko-KR" altLang="en-US" sz="900" dirty="0" err="1"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프로젝트</a:t>
            </a:r>
            <a:r>
              <a:rPr lang="en-US" altLang="ko-KR" sz="900" dirty="0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 </a:t>
            </a: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산출물</a:t>
            </a:r>
            <a:endParaRPr lang="ko-KR" altLang="en-US" sz="900" dirty="0" err="1"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스토리 보드</a:t>
            </a:r>
            <a:endParaRPr lang="ko-KR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90" y="2329180"/>
            <a:ext cx="2787650" cy="2731135"/>
          </a:xfrm>
          <a:prstGeom prst="ellipse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>
            <a:lvl1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bg1"/>
                </a:solidFill>
              </a:defRPr>
            </a:lvl1pPr>
          </a:lstStyle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pic>
        <p:nvPicPr>
          <p:cNvPr id="3" name="내용 개체 틀 2" descr="/Users/mac/Library/Group Containers/L48J367XN4.com.infraware.PolarisOffice/EngineTemp/14476/fImage179328916614400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350" y="-6350"/>
            <a:ext cx="12214225" cy="6852285"/>
          </a:xfrm>
          <a:prstGeom prst="rect">
            <a:avLst/>
          </a:prstGeom>
          <a:noFill/>
        </p:spPr>
      </p:pic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>
            <a:lvl1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4967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4967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32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4967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4455" cy="51308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06. </a:t>
            </a:r>
            <a:r>
              <a:rPr lang="ko-KR" altLang="en-US" dirty="0">
                <a:latin typeface="나눔바른고딕 UltraLight" charset="0"/>
                <a:ea typeface="나눔바른고딕 UltraLight" charset="0"/>
              </a:rPr>
              <a:t>스토리보드</a:t>
            </a:r>
            <a:endParaRPr lang="ko-KR" altLang="en-US" sz="3200" dirty="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7140" cy="67945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29995"/>
            <a:ext cx="3001645" cy="32575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Gothic" charset="0"/>
                <a:ea typeface="NanumGothic" charset="0"/>
              </a:rPr>
              <a:t>아이디</a:t>
            </a:r>
            <a:r>
              <a:rPr lang="en-US" altLang="ko-KR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Gothic" charset="0"/>
                <a:ea typeface="NanumGothic" charset="0"/>
              </a:rPr>
              <a:t>/</a:t>
            </a: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Gothic" charset="0"/>
                <a:ea typeface="NanumGothic" charset="0"/>
              </a:rPr>
              <a:t>비밀번호 찾기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33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0020" y="6542405"/>
            <a:ext cx="63500" cy="6350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7597140" y="1385570"/>
            <a:ext cx="985520" cy="7620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8175" cy="3178175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4955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5274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1715" cy="3561715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317442" y="5121390"/>
            <a:ext cx="930909" cy="1510030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개발배경</a:t>
            </a:r>
            <a:endParaRPr lang="ko-KR" altLang="en-US" sz="900" dirty="0" err="1"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>
                <a:solidFill>
                  <a:schemeClr val="bg1">
                    <a:lumMod val="85000"/>
                    <a:lumOff val="0"/>
                  </a:schemeClr>
                </a:solidFill>
                <a:latin typeface="나눔바른고딕"/>
                <a:ea typeface="나눔바른고딕" charset="0"/>
              </a:rPr>
              <a:t>유사사이트 분석</a:t>
            </a:r>
            <a:endParaRPr lang="ko-KR" altLang="en-US" sz="900" dirty="0">
              <a:solidFill>
                <a:schemeClr val="bg1">
                  <a:lumMod val="85000"/>
                  <a:lumOff val="0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개발환경</a:t>
            </a:r>
            <a:endParaRPr lang="ko-KR" altLang="en-US" sz="900" dirty="0" err="1"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프로젝트</a:t>
            </a:r>
            <a:r>
              <a:rPr lang="en-US" altLang="ko-KR" sz="900" dirty="0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 </a:t>
            </a: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산출물</a:t>
            </a:r>
            <a:endParaRPr lang="ko-KR" altLang="en-US" sz="900" dirty="0" err="1"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스토리 보드</a:t>
            </a:r>
            <a:endParaRPr lang="ko-KR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28" name="그림 27" descr="/Users/mac/Library/Group Containers/L48J367XN4.com.infraware.PolarisOffice/EngineTemp/14476/fImage25429933152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5190" y="2329180"/>
            <a:ext cx="2788285" cy="2731770"/>
          </a:xfrm>
          <a:prstGeom prst="ellipse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71450" y="0"/>
            <a:ext cx="12381510" cy="6858000"/>
          </a:xfrm>
          <a:prstGeom prst="rect">
            <a:avLst/>
          </a:prstGeom>
        </p:spPr>
      </p:pic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05000"/>
              </a:lnSpc>
              <a:spcBef>
                <a:spcPct val="200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297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/>
              <a:ea typeface="NanumGothic"/>
            </a:endParaRPr>
          </a:p>
          <a:p>
            <a:pPr marL="0" indent="0" algn="ctr" defTabSz="914400" eaLnBrk="1" latinLnBrk="1" hangingPunct="1">
              <a:lnSpc>
                <a:spcPct val="105000"/>
              </a:lnSpc>
              <a:spcBef>
                <a:spcPct val="63000"/>
              </a:spcBef>
              <a:spcAft>
                <a:spcPct val="0"/>
              </a:spcAft>
              <a:buNone/>
              <a:defRPr lang="ko-KR" altLang="en-US"/>
            </a:pPr>
            <a:r>
              <a:rPr lang="ko-KR" sz="108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-</a:t>
            </a:r>
            <a:endParaRPr lang="ko-KR" altLang="en-US" sz="108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Diamond 21"/>
          <p:cNvSpPr/>
          <p:nvPr/>
        </p:nvSpPr>
        <p:spPr>
          <a:xfrm>
            <a:off x="6049645" y="377825"/>
            <a:ext cx="94615" cy="94615"/>
          </a:xfrm>
          <a:prstGeom prst="diamond">
            <a:avLst/>
          </a:prstGeom>
          <a:noFill/>
          <a:ln w="6350" cap="flat" cmpd="sng">
            <a:solidFill>
              <a:schemeClr val="bg1">
                <a:alpha val="4863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pic>
        <p:nvPicPr>
          <p:cNvPr id="34" name="그림 33" descr="/Users/mac/Library/Group Containers/L48J367XN4.com.infraware.PolarisOffice/EngineTemp/14476/fImage491016309498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94474" y="0"/>
            <a:ext cx="5315585" cy="2399665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3440"/>
            <a:ext cx="7158964" cy="5543550"/>
          </a:xfrm>
          <a:prstGeom prst="rect">
            <a:avLst/>
          </a:prstGeom>
        </p:spPr>
      </p:pic>
      <p:sp>
        <p:nvSpPr>
          <p:cNvPr id="10" name="Snip Single Corner Rectangle 54"/>
          <p:cNvSpPr/>
          <p:nvPr/>
        </p:nvSpPr>
        <p:spPr>
          <a:xfrm>
            <a:off x="0" y="170180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1">
                <a:latin typeface="나눔고딕"/>
                <a:ea typeface="나눔고딕"/>
              </a:rPr>
              <a:t>JSP 코드</a:t>
            </a:r>
            <a:endParaRPr lang="ko-KR" altLang="en-US" sz="1400" b="1">
              <a:latin typeface="나눔고딕"/>
              <a:ea typeface="나눔고딕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sp>
        <p:nvSpPr>
          <p:cNvPr id="6" name="Snip Single Corner Rectangle 54"/>
          <p:cNvSpPr/>
          <p:nvPr/>
        </p:nvSpPr>
        <p:spPr>
          <a:xfrm>
            <a:off x="0" y="170814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400" b="1">
                <a:latin typeface="나눔고딕"/>
                <a:ea typeface="나눔고딕"/>
              </a:rPr>
              <a:t>SERVLET</a:t>
            </a:r>
            <a:r>
              <a:rPr lang="ko-KR" sz="1400" b="1">
                <a:latin typeface="나눔고딕"/>
                <a:ea typeface="나눔고딕"/>
              </a:rPr>
              <a:t> 코드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76275"/>
            <a:ext cx="10382250" cy="61817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34924" cy="6858000"/>
          </a:xfrm>
          <a:prstGeom prst="rect">
            <a:avLst/>
          </a:prstGeom>
        </p:spPr>
      </p:pic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05000"/>
              </a:lnSpc>
              <a:spcBef>
                <a:spcPct val="200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297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/>
              <a:ea typeface="NanumGothic"/>
            </a:endParaRPr>
          </a:p>
          <a:p>
            <a:pPr marL="0" indent="0" algn="ctr" defTabSz="914400" eaLnBrk="1" latinLnBrk="1" hangingPunct="1">
              <a:lnSpc>
                <a:spcPct val="105000"/>
              </a:lnSpc>
              <a:spcBef>
                <a:spcPct val="63000"/>
              </a:spcBef>
              <a:spcAft>
                <a:spcPct val="0"/>
              </a:spcAft>
              <a:buNone/>
              <a:defRPr lang="ko-KR" altLang="en-US"/>
            </a:pPr>
            <a:r>
              <a:rPr lang="ko-KR" sz="108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-</a:t>
            </a:r>
            <a:endParaRPr lang="ko-KR" altLang="en-US" sz="108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pic>
        <p:nvPicPr>
          <p:cNvPr id="38" name="그림 7" descr="/Users/mac/Library/Group Containers/L48J367XN4.com.infraware.PolarisOffice/EngineTemp/14476/fImage916016419290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5258435" cy="2181860"/>
          </a:xfrm>
          <a:prstGeom prst="rect">
            <a:avLst/>
          </a:prstGeom>
          <a:noFill/>
        </p:spPr>
      </p:pic>
      <p:pic>
        <p:nvPicPr>
          <p:cNvPr id="40" name="그림 8" descr="/Users/mac/Library/Group Containers/L48J367XN4.com.infraware.PolarisOffice/EngineTemp/14476/fImage2927516425055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3268236"/>
            <a:ext cx="5340200" cy="3589764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sp>
        <p:nvSpPr>
          <p:cNvPr id="10" name="Snip Single Corner Rectangle 54"/>
          <p:cNvSpPr/>
          <p:nvPr/>
        </p:nvSpPr>
        <p:spPr>
          <a:xfrm>
            <a:off x="0" y="170180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1">
                <a:latin typeface="나눔고딕"/>
                <a:ea typeface="나눔고딕"/>
              </a:rPr>
              <a:t>JSP 코드</a:t>
            </a:r>
            <a:endParaRPr lang="ko-KR" altLang="en-US" sz="1400" b="1">
              <a:latin typeface="나눔고딕"/>
              <a:ea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75" y="838200"/>
            <a:ext cx="12058650" cy="5181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sp>
        <p:nvSpPr>
          <p:cNvPr id="6" name="Snip Single Corner Rectangle 54"/>
          <p:cNvSpPr/>
          <p:nvPr/>
        </p:nvSpPr>
        <p:spPr>
          <a:xfrm>
            <a:off x="0" y="170814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400" b="1">
                <a:latin typeface="나눔고딕"/>
                <a:ea typeface="나눔고딕"/>
              </a:rPr>
              <a:t>SERVLET</a:t>
            </a:r>
            <a:r>
              <a:rPr lang="ko-KR" sz="1400" b="1">
                <a:latin typeface="나눔고딕"/>
                <a:ea typeface="나눔고딕"/>
              </a:rPr>
              <a:t> 코드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42937"/>
            <a:ext cx="4572000" cy="5572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4934" y="0"/>
            <a:ext cx="6968655" cy="32685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44934" y="3429000"/>
            <a:ext cx="7016337" cy="3429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xmlns="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96265"/>
            <a:ext cx="5163185" cy="511810"/>
          </a:xfr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02. 개발배경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3700" y="5991225"/>
            <a:ext cx="3785870" cy="678180"/>
          </a:xfrm>
        </p:spPr>
        <p:txBody>
          <a:bodyPr vert="horz" wrap="square" lIns="0" tIns="0" rIns="0" bIns="0" numCol="1" anchor="ctr">
            <a:normAutofit lnSpcReduction="10000"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xmlns="" id="{F6FD5F82-18D2-4371-BA3E-8F0E8A74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130" y="1280795"/>
            <a:ext cx="3000375" cy="324485"/>
          </a:xfr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GOGO GUNSAN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xmlns="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1605" y="6461760"/>
            <a:ext cx="428625" cy="224790"/>
          </a:xfrm>
        </p:spPr>
        <p:txBody>
          <a:bodyPr/>
          <a:lstStyle/>
          <a:p>
            <a:fld id="{143BF621-4FC3-44DB-97C1-2906C2BBA181}" type="slidenum">
              <a:rPr lang="en-US" altLang="ko-KR" smtClean="0"/>
              <a:pPr/>
              <a:t>4</a:t>
            </a:fld>
            <a:endParaRPr lang="en-US" altLang="en-US" dirty="0"/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1925" y="5499100"/>
            <a:ext cx="62230" cy="6223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xmlns="" id="{41F1084A-D4D4-47EB-8895-913353FE9A22}"/>
              </a:ext>
            </a:extLst>
          </p:cNvPr>
          <p:cNvSpPr/>
          <p:nvPr/>
        </p:nvSpPr>
        <p:spPr>
          <a:xfrm>
            <a:off x="6049645" y="377825"/>
            <a:ext cx="93345" cy="93345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D8EA4A26-BB6D-4E38-A89A-5586AEEE4506}"/>
              </a:ext>
            </a:extLst>
          </p:cNvPr>
          <p:cNvCxnSpPr>
            <a:stCxn id="19" idx="3"/>
          </p:cNvCxnSpPr>
          <p:nvPr/>
        </p:nvCxnSpPr>
        <p:spPr>
          <a:xfrm>
            <a:off x="7595870" y="1384300"/>
            <a:ext cx="98488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0CAB8C7E-B8F0-4C2C-86DE-AC83CFED739C}"/>
              </a:ext>
            </a:extLst>
          </p:cNvPr>
          <p:cNvCxnSpPr/>
          <p:nvPr/>
        </p:nvCxnSpPr>
        <p:spPr>
          <a:xfrm>
            <a:off x="3623310" y="1384300"/>
            <a:ext cx="98488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>
            <a:extLst>
              <a:ext uri="{FF2B5EF4-FFF2-40B4-BE49-F238E27FC236}">
                <a16:creationId xmlns:a16="http://schemas.microsoft.com/office/drawing/2014/main" xmlns="" id="{0B1FBBCF-5864-458E-A31F-6CB2C3734B9A}"/>
              </a:ext>
            </a:extLst>
          </p:cNvPr>
          <p:cNvSpPr/>
          <p:nvPr/>
        </p:nvSpPr>
        <p:spPr>
          <a:xfrm>
            <a:off x="4518660" y="2099945"/>
            <a:ext cx="3176270" cy="3176270"/>
          </a:xfrm>
          <a:prstGeom prst="arc">
            <a:avLst>
              <a:gd name="adj1" fmla="val 8180391"/>
              <a:gd name="adj2" fmla="val 3912642"/>
            </a:avLst>
          </a:prstGeom>
          <a:noFill/>
          <a:ln w="6350">
            <a:solidFill>
              <a:schemeClr val="bg1">
                <a:alpha val="50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B3978C01-3CA0-4F03-B4CA-CA3A74111372}"/>
              </a:ext>
            </a:extLst>
          </p:cNvPr>
          <p:cNvCxnSpPr>
            <a:cxnSpLocks/>
          </p:cNvCxnSpPr>
          <p:nvPr/>
        </p:nvCxnSpPr>
        <p:spPr>
          <a:xfrm>
            <a:off x="7886700" y="3688080"/>
            <a:ext cx="4083050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93B7E75E-C769-496E-9350-E8621B2A288D}"/>
              </a:ext>
            </a:extLst>
          </p:cNvPr>
          <p:cNvCxnSpPr>
            <a:cxnSpLocks/>
          </p:cNvCxnSpPr>
          <p:nvPr/>
        </p:nvCxnSpPr>
        <p:spPr>
          <a:xfrm>
            <a:off x="223520" y="3688080"/>
            <a:ext cx="4103370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0445" cy="3560445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291465" y="5113655"/>
            <a:ext cx="1293321" cy="1508760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개발배경</a:t>
            </a:r>
            <a:endParaRPr lang="ko-KR" altLang="en-US" sz="9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유사사이트 분석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05985" y="2319020"/>
            <a:ext cx="2788285" cy="2731770"/>
          </a:xfrm>
          <a:prstGeom prst="ellipse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122198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4455" cy="51308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06. </a:t>
            </a:r>
            <a:r>
              <a:rPr lang="ko-KR" altLang="en-US" dirty="0">
                <a:latin typeface="나눔바른고딕 UltraLight" charset="0"/>
                <a:ea typeface="나눔바른고딕 UltraLight" charset="0"/>
              </a:rPr>
              <a:t>스토리보드</a:t>
            </a:r>
            <a:endParaRPr lang="ko-KR" altLang="en-US" sz="3200" dirty="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7140" cy="67945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08405"/>
            <a:ext cx="3002280" cy="32639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추천코스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40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0020" y="6542405"/>
            <a:ext cx="63500" cy="6350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7514590" y="1380490"/>
            <a:ext cx="100901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8175" cy="3178175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4955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5275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1715" cy="3561715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300124" y="5112731"/>
            <a:ext cx="930910" cy="1510030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개발배경</a:t>
            </a:r>
            <a:endParaRPr lang="en-US" altLang="ko-KR" sz="900" dirty="0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>
                <a:solidFill>
                  <a:schemeClr val="bg1">
                    <a:lumMod val="85000"/>
                    <a:lumOff val="0"/>
                  </a:schemeClr>
                </a:solidFill>
                <a:latin typeface="나눔바른고딕"/>
                <a:ea typeface="나눔바른고딕" charset="0"/>
              </a:rPr>
              <a:t>유사사이트 분석</a:t>
            </a:r>
            <a:endParaRPr lang="ko-KR" altLang="en-US" sz="9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  <a:lumOff val="0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개발환경</a:t>
            </a:r>
            <a:endParaRPr lang="ko-KR" altLang="en-US" sz="9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프로젝트</a:t>
            </a:r>
            <a:r>
              <a:rPr lang="en-US" altLang="ko-KR" sz="900" dirty="0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 </a:t>
            </a: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산출물</a:t>
            </a:r>
            <a:endParaRPr lang="ko-KR" altLang="en-US" sz="9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>
              <a:lnSpc>
                <a:spcPct val="120000"/>
              </a:lnSpc>
              <a:buFontTx/>
            </a:pPr>
            <a:r>
              <a:rPr lang="ko-KR" altLang="en-US" sz="900" dirty="0">
                <a:solidFill>
                  <a:schemeClr val="bg1"/>
                </a:solidFill>
                <a:latin typeface="나눔바른고딕"/>
                <a:ea typeface="나눔바른고딕" charset="0"/>
              </a:rPr>
              <a:t>스토리 보드</a:t>
            </a: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나눔바른고딕"/>
              <a:ea typeface="나눔바른고딕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03849" y="2311862"/>
            <a:ext cx="2788285" cy="2731770"/>
          </a:xfrm>
          <a:prstGeom prst="ellipse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/Users/mac/Library/Group Containers/L48J367XN4.com.infraware.PolarisOffice/EngineTemp/14476/fImage641841479643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1315" y="188595"/>
            <a:ext cx="4389755" cy="4032885"/>
          </a:xfrm>
          <a:prstGeom prst="rect">
            <a:avLst/>
          </a:prstGeom>
          <a:noFill/>
        </p:spPr>
      </p:pic>
      <p:pic>
        <p:nvPicPr>
          <p:cNvPr id="2050" name="그림 2049" descr="/Users/mac/Library/Group Containers/L48J367XN4.com.infraware.PolarisOffice/EngineTemp/14476/fImage23809614807879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64200" y="0"/>
            <a:ext cx="5004435" cy="6858635"/>
          </a:xfrm>
          <a:prstGeom prst="rect">
            <a:avLst/>
          </a:prstGeom>
          <a:noFill/>
        </p:spPr>
      </p:pic>
      <p:sp>
        <p:nvSpPr>
          <p:cNvPr id="2" name="Rectangle 1"/>
          <p:cNvSpPr>
            <a:spLocks/>
          </p:cNvSpPr>
          <p:nvPr/>
        </p:nvSpPr>
        <p:spPr>
          <a:xfrm>
            <a:off x="6744335" y="2924810"/>
            <a:ext cx="3923664" cy="100901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Double Arrow 4"/>
          <p:cNvCxnSpPr>
            <a:stCxn id="2" idx="1"/>
          </p:cNvCxnSpPr>
          <p:nvPr/>
        </p:nvCxnSpPr>
        <p:spPr>
          <a:xfrm flipH="1" flipV="1">
            <a:off x="2495550" y="2997200"/>
            <a:ext cx="4248785" cy="432435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/>
          </p:cNvSpPr>
          <p:nvPr/>
        </p:nvSpPr>
        <p:spPr>
          <a:xfrm>
            <a:off x="6728460" y="4725035"/>
            <a:ext cx="3923664" cy="100901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Double Arrow 7"/>
          <p:cNvCxnSpPr/>
          <p:nvPr/>
        </p:nvCxnSpPr>
        <p:spPr>
          <a:xfrm flipH="1" flipV="1">
            <a:off x="4224020" y="2493010"/>
            <a:ext cx="2483485" cy="2736215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/Users/mac/Library/Group Containers/L48J367XN4.com.infraware.PolarisOffice/EngineTemp/14476/fImage6418415547698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1315" y="188595"/>
            <a:ext cx="4389755" cy="4032885"/>
          </a:xfrm>
          <a:prstGeom prst="rect">
            <a:avLst/>
          </a:prstGeom>
          <a:noFill/>
        </p:spPr>
      </p:pic>
      <p:pic>
        <p:nvPicPr>
          <p:cNvPr id="3074" name="그림 3073" descr="/Users/mac/Library/Group Containers/L48J367XN4.com.infraware.PolarisOffice/EngineTemp/14476/fImage20110515554100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64200" y="0"/>
            <a:ext cx="5004435" cy="6858635"/>
          </a:xfrm>
          <a:prstGeom prst="rect">
            <a:avLst/>
          </a:prstGeom>
          <a:noFill/>
        </p:spPr>
      </p:pic>
      <p:sp>
        <p:nvSpPr>
          <p:cNvPr id="2" name="Rectangle 1"/>
          <p:cNvSpPr>
            <a:spLocks/>
          </p:cNvSpPr>
          <p:nvPr/>
        </p:nvSpPr>
        <p:spPr>
          <a:xfrm>
            <a:off x="7320280" y="908685"/>
            <a:ext cx="2736215" cy="475297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Double Arrow 4"/>
          <p:cNvCxnSpPr/>
          <p:nvPr/>
        </p:nvCxnSpPr>
        <p:spPr>
          <a:xfrm flipH="1" flipV="1">
            <a:off x="3503930" y="2924810"/>
            <a:ext cx="3816985" cy="1296035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5090" cy="51371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06. </a:t>
            </a:r>
            <a:r>
              <a:rPr lang="ko-KR" altLang="en-US" dirty="0">
                <a:latin typeface="나눔바른고딕 UltraLight" charset="0"/>
                <a:ea typeface="나눔바른고딕 UltraLight" charset="0"/>
              </a:rPr>
              <a:t>스토리보드</a:t>
            </a:r>
            <a:endParaRPr lang="ko-KR" altLang="en-US" sz="3200" dirty="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7774" cy="68008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08405"/>
            <a:ext cx="3002280" cy="32639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통합예약시스템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30530" cy="2266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43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0020" y="6542405"/>
            <a:ext cx="64135" cy="6413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885" cy="95885"/>
          </a:xfrm>
          <a:prstGeom prst="diamond">
            <a:avLst/>
          </a:prstGeom>
          <a:noFill/>
          <a:ln w="6350" cap="flat" cmpd="sng">
            <a:solidFill>
              <a:schemeClr val="bg1">
                <a:alpha val="4666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7514589" y="1380490"/>
            <a:ext cx="100965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666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7425" cy="2540"/>
          </a:xfrm>
          <a:prstGeom prst="line">
            <a:avLst/>
          </a:prstGeom>
          <a:noFill/>
          <a:ln w="6350" cap="flat" cmpd="sng">
            <a:solidFill>
              <a:schemeClr val="bg1">
                <a:alpha val="4666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8810" cy="3178810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6666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5590" cy="2540"/>
          </a:xfrm>
          <a:prstGeom prst="line">
            <a:avLst/>
          </a:prstGeom>
          <a:noFill/>
          <a:ln w="6350" cap="flat" cmpd="sng">
            <a:solidFill>
              <a:schemeClr val="bg1">
                <a:alpha val="46666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5910" cy="2540"/>
          </a:xfrm>
          <a:prstGeom prst="line">
            <a:avLst/>
          </a:prstGeom>
          <a:noFill/>
          <a:ln w="6350" cap="flat" cmpd="sng">
            <a:solidFill>
              <a:schemeClr val="bg1">
                <a:alpha val="46666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2350" cy="3562350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6666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308783" y="5112731"/>
            <a:ext cx="931545" cy="151066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개발배경</a:t>
            </a:r>
            <a:endParaRPr lang="ko-KR" altLang="en-US" sz="900" dirty="0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>
                <a:solidFill>
                  <a:schemeClr val="bg1">
                    <a:lumMod val="85000"/>
                    <a:lumOff val="0"/>
                  </a:schemeClr>
                </a:solidFill>
                <a:latin typeface="나눔바른고딕"/>
                <a:ea typeface="나눔바른고딕" charset="0"/>
              </a:rPr>
              <a:t>유사사이트 분석</a:t>
            </a: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  <a:lumOff val="0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개발환경</a:t>
            </a:r>
            <a:endParaRPr lang="ko-KR" altLang="en-US" sz="900" dirty="0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프로젝트</a:t>
            </a:r>
            <a:r>
              <a:rPr lang="en-US" altLang="ko-KR" sz="900" dirty="0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 </a:t>
            </a:r>
            <a:r>
              <a:rPr lang="en-US" altLang="ko-KR" sz="90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산출물</a:t>
            </a:r>
            <a:endParaRPr lang="ko-KR" altLang="en-US" sz="900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9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/>
                <a:ea typeface="나눔바른고딕" charset="0"/>
              </a:rPr>
              <a:t>스토리 보드</a:t>
            </a:r>
            <a:endParaRPr lang="ko-KR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나눔바른고딕"/>
              <a:ea typeface="나눔바른고딕" charset="0"/>
            </a:endParaRPr>
          </a:p>
        </p:txBody>
      </p:sp>
      <p:pic>
        <p:nvPicPr>
          <p:cNvPr id="28" name="그림 27" descr="/Users/mac/Library/Group Containers/L48J367XN4.com.infraware.PolarisOffice/EngineTemp/14476/fImage25429933152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03849" y="2320521"/>
            <a:ext cx="2788920" cy="2732405"/>
          </a:xfrm>
          <a:prstGeom prst="ellips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>
            <a:spLocks/>
          </p:cNvSpPr>
          <p:nvPr/>
        </p:nvSpPr>
        <p:spPr>
          <a:xfrm>
            <a:off x="10160" y="-2095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233680" y="469265"/>
            <a:ext cx="3418205" cy="51308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l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rPr>
              <a:t>통합예약</a:t>
            </a:r>
            <a:endParaRPr lang="ko-KR" altLang="en-US" sz="3200">
              <a:solidFill>
                <a:srgbClr val="000000"/>
              </a:solidFill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/>
          </p:nvPr>
        </p:nvSpPr>
        <p:spPr>
          <a:xfrm>
            <a:off x="431165" y="247015"/>
            <a:ext cx="1507490" cy="32575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algn="l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스토리보드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</a:rPr>
              <a:t>44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149860" y="6548120"/>
            <a:ext cx="63500" cy="6350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237490" y="1409700"/>
            <a:ext cx="3525520" cy="3116580"/>
            <a:chOff x="237490" y="1409700"/>
            <a:chExt cx="3525520" cy="311658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156" r="32062"/>
            <a:stretch>
              <a:fillRect/>
            </a:stretch>
          </p:blipFill>
          <p:spPr>
            <a:xfrm>
              <a:off x="237490" y="1409700"/>
              <a:ext cx="3525520" cy="3116580"/>
            </a:xfrm>
            <a:prstGeom prst="rect">
              <a:avLst/>
            </a:prstGeom>
            <a:noFill/>
          </p:spPr>
        </p:pic>
        <p:sp>
          <p:nvSpPr>
            <p:cNvPr id="11" name="Oval 10"/>
            <p:cNvSpPr>
              <a:spLocks/>
            </p:cNvSpPr>
            <p:nvPr/>
          </p:nvSpPr>
          <p:spPr>
            <a:xfrm>
              <a:off x="2230755" y="3945255"/>
              <a:ext cx="325120" cy="181610"/>
            </a:xfrm>
            <a:prstGeom prst="ellipse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21" name="Oval 20"/>
            <p:cNvSpPr>
              <a:spLocks/>
            </p:cNvSpPr>
            <p:nvPr/>
          </p:nvSpPr>
          <p:spPr>
            <a:xfrm>
              <a:off x="2111375" y="1701800"/>
              <a:ext cx="677545" cy="332740"/>
            </a:xfrm>
            <a:prstGeom prst="ellipse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cxnSp>
        <p:nvCxnSpPr>
          <p:cNvPr id="28" name="Double Arrow 27"/>
          <p:cNvCxnSpPr/>
          <p:nvPr/>
        </p:nvCxnSpPr>
        <p:spPr>
          <a:xfrm flipV="1">
            <a:off x="2524760" y="3133725"/>
            <a:ext cx="2271395" cy="846455"/>
          </a:xfrm>
          <a:prstGeom prst="straightConnector1">
            <a:avLst/>
          </a:prstGeom>
          <a:ln w="635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4940300" y="3619500"/>
            <a:ext cx="6731635" cy="3033395"/>
            <a:chOff x="4940300" y="3619500"/>
            <a:chExt cx="6731635" cy="303339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0" b="9253"/>
            <a:stretch>
              <a:fillRect/>
            </a:stretch>
          </p:blipFill>
          <p:spPr>
            <a:xfrm>
              <a:off x="4940300" y="3619500"/>
              <a:ext cx="6731635" cy="3033395"/>
            </a:xfrm>
            <a:prstGeom prst="rect">
              <a:avLst/>
            </a:prstGeom>
            <a:noFill/>
          </p:spPr>
        </p:pic>
        <p:sp>
          <p:nvSpPr>
            <p:cNvPr id="41" name="Oval 40"/>
            <p:cNvSpPr>
              <a:spLocks/>
            </p:cNvSpPr>
            <p:nvPr/>
          </p:nvSpPr>
          <p:spPr>
            <a:xfrm>
              <a:off x="6748780" y="5894070"/>
              <a:ext cx="439420" cy="332740"/>
            </a:xfrm>
            <a:prstGeom prst="ellipse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43" name="Rectangle 42"/>
            <p:cNvSpPr>
              <a:spLocks/>
            </p:cNvSpPr>
            <p:nvPr/>
          </p:nvSpPr>
          <p:spPr>
            <a:xfrm>
              <a:off x="7971790" y="5037455"/>
              <a:ext cx="167005" cy="200025"/>
            </a:xfrm>
            <a:prstGeom prst="rect">
              <a:avLst/>
            </a:prstGeom>
            <a:noFill/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89830" y="377825"/>
            <a:ext cx="6631940" cy="3242310"/>
            <a:chOff x="4989830" y="377825"/>
            <a:chExt cx="6631940" cy="324231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34" t="3370" r="1053" b="2833"/>
            <a:stretch>
              <a:fillRect/>
            </a:stretch>
          </p:blipFill>
          <p:spPr>
            <a:xfrm>
              <a:off x="4989830" y="407035"/>
              <a:ext cx="6631940" cy="3116580"/>
            </a:xfrm>
            <a:prstGeom prst="rect">
              <a:avLst/>
            </a:prstGeom>
            <a:noFill/>
          </p:spPr>
        </p:pic>
        <p:sp>
          <p:nvSpPr>
            <p:cNvPr id="34" name="Oval 33"/>
            <p:cNvSpPr>
              <a:spLocks/>
            </p:cNvSpPr>
            <p:nvPr/>
          </p:nvSpPr>
          <p:spPr>
            <a:xfrm>
              <a:off x="6703060" y="2745105"/>
              <a:ext cx="439420" cy="332740"/>
            </a:xfrm>
            <a:prstGeom prst="ellipse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>
            <a:xfrm>
              <a:off x="8355330" y="1798955"/>
              <a:ext cx="248920" cy="259080"/>
            </a:xfrm>
            <a:prstGeom prst="ellipse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>
            <a:xfrm>
              <a:off x="10269855" y="1711960"/>
              <a:ext cx="248920" cy="259080"/>
            </a:xfrm>
            <a:prstGeom prst="ellipse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  <p:sp>
          <p:nvSpPr>
            <p:cNvPr id="37" name="Oval 36"/>
            <p:cNvSpPr>
              <a:spLocks/>
            </p:cNvSpPr>
            <p:nvPr/>
          </p:nvSpPr>
          <p:spPr>
            <a:xfrm>
              <a:off x="8950960" y="377825"/>
              <a:ext cx="1090930" cy="384810"/>
            </a:xfrm>
            <a:prstGeom prst="ellipse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  <p:cxnSp>
          <p:nvCxnSpPr>
            <p:cNvPr id="38" name="Double Arrow 37"/>
            <p:cNvCxnSpPr/>
            <p:nvPr/>
          </p:nvCxnSpPr>
          <p:spPr>
            <a:xfrm>
              <a:off x="9753600" y="762000"/>
              <a:ext cx="635" cy="2858135"/>
            </a:xfrm>
            <a:prstGeom prst="straightConnector1">
              <a:avLst/>
            </a:prstGeom>
            <a:ln w="63500" cap="flat" cmpd="sng">
              <a:solidFill>
                <a:srgbClr val="FF0000">
                  <a:alpha val="100000"/>
                </a:srgb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>
              <a:spLocks/>
            </p:cNvSpPr>
            <p:nvPr/>
          </p:nvSpPr>
          <p:spPr>
            <a:xfrm>
              <a:off x="7974330" y="1844040"/>
              <a:ext cx="167005" cy="200025"/>
            </a:xfrm>
            <a:prstGeom prst="rect">
              <a:avLst/>
            </a:prstGeom>
            <a:noFill/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/>
          </p:cNvSpPr>
          <p:nvPr/>
        </p:nvSpPr>
        <p:spPr>
          <a:xfrm>
            <a:off x="-31115" y="-2095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</a:rPr>
              <a:t>45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149860" y="6548120"/>
            <a:ext cx="63500" cy="6350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0615" y="478790"/>
            <a:ext cx="5806440" cy="2840990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9"/>
          <a:stretch>
            <a:fillRect/>
          </a:stretch>
        </p:blipFill>
        <p:spPr>
          <a:xfrm>
            <a:off x="201295" y="3348990"/>
            <a:ext cx="5931535" cy="3237230"/>
          </a:xfrm>
          <a:prstGeom prst="rect">
            <a:avLst/>
          </a:prstGeom>
          <a:noFill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" y="471805"/>
            <a:ext cx="5947410" cy="282384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1193" b="17843"/>
          <a:stretch>
            <a:fillRect/>
          </a:stretch>
        </p:blipFill>
        <p:spPr>
          <a:xfrm>
            <a:off x="6221095" y="3376295"/>
            <a:ext cx="5786120" cy="3251200"/>
          </a:xfrm>
          <a:prstGeom prst="rect">
            <a:avLst/>
          </a:prstGeom>
          <a:noFill/>
        </p:spPr>
      </p:pic>
      <p:sp>
        <p:nvSpPr>
          <p:cNvPr id="24" name="Rectangle 23"/>
          <p:cNvSpPr>
            <a:spLocks/>
          </p:cNvSpPr>
          <p:nvPr/>
        </p:nvSpPr>
        <p:spPr>
          <a:xfrm>
            <a:off x="10472420" y="3832225"/>
            <a:ext cx="934720" cy="20447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6474460" y="3035935"/>
            <a:ext cx="729615" cy="11430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6" name="Snip Single Corner Rectangle 35"/>
          <p:cNvSpPr>
            <a:spLocks/>
          </p:cNvSpPr>
          <p:nvPr/>
        </p:nvSpPr>
        <p:spPr>
          <a:xfrm>
            <a:off x="217170" y="111125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JSP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  <p:sp>
        <p:nvSpPr>
          <p:cNvPr id="37" name="Snip Single Corner Rectangle 36"/>
          <p:cNvSpPr>
            <a:spLocks/>
          </p:cNvSpPr>
          <p:nvPr/>
        </p:nvSpPr>
        <p:spPr>
          <a:xfrm>
            <a:off x="6194425" y="131445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SERVLET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/>
          </p:cNvSpPr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98780" y="572135"/>
            <a:ext cx="1826895" cy="51308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l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rPr>
              <a:t>통합예약</a:t>
            </a:r>
            <a:endParaRPr lang="ko-KR" altLang="en-US" sz="3200">
              <a:solidFill>
                <a:srgbClr val="000000"/>
              </a:solidFill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</a:rPr>
              <a:t>46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149860" y="6548120"/>
            <a:ext cx="63500" cy="6350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0420" y="1350645"/>
            <a:ext cx="10551160" cy="5342890"/>
          </a:xfrm>
          <a:prstGeom prst="rect">
            <a:avLst/>
          </a:prstGeom>
          <a:noFill/>
        </p:spPr>
      </p:pic>
      <p:sp>
        <p:nvSpPr>
          <p:cNvPr id="8" name="Oval 7"/>
          <p:cNvSpPr>
            <a:spLocks/>
          </p:cNvSpPr>
          <p:nvPr/>
        </p:nvSpPr>
        <p:spPr>
          <a:xfrm>
            <a:off x="5429250" y="3689985"/>
            <a:ext cx="387985" cy="332740"/>
          </a:xfrm>
          <a:prstGeom prst="ellipse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9" name="Oval 8"/>
          <p:cNvSpPr>
            <a:spLocks/>
          </p:cNvSpPr>
          <p:nvPr/>
        </p:nvSpPr>
        <p:spPr>
          <a:xfrm>
            <a:off x="8493125" y="3128010"/>
            <a:ext cx="546735" cy="762635"/>
          </a:xfrm>
          <a:prstGeom prst="ellipse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>
          <a:xfrm>
            <a:off x="0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</a:rPr>
              <a:t>47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149860" y="6548120"/>
            <a:ext cx="63500" cy="6350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725" y="612140"/>
            <a:ext cx="6586220" cy="243268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08400" y="2178685"/>
            <a:ext cx="8078470" cy="4509135"/>
          </a:xfrm>
          <a:prstGeom prst="rect">
            <a:avLst/>
          </a:prstGeom>
          <a:noFill/>
        </p:spPr>
      </p:pic>
      <p:sp>
        <p:nvSpPr>
          <p:cNvPr id="29" name="Snip Single Corner Rectangle 28"/>
          <p:cNvSpPr>
            <a:spLocks/>
          </p:cNvSpPr>
          <p:nvPr/>
        </p:nvSpPr>
        <p:spPr>
          <a:xfrm>
            <a:off x="217170" y="224790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JSP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/Users/mac/Library/Group Containers/L48J367XN4.com.infraware.PolarisOffice/EngineTemp/14476/fImage2387231012313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44450"/>
            <a:ext cx="9049385" cy="6696075"/>
          </a:xfrm>
          <a:prstGeom prst="rect">
            <a:avLst/>
          </a:prstGeom>
          <a:noFill/>
        </p:spPr>
      </p:pic>
      <p:pic>
        <p:nvPicPr>
          <p:cNvPr id="1026" name="그림 1025" descr="/Users/mac/Library/Group Containers/L48J367XN4.com.infraware.PolarisOffice/EngineTemp/14476/fImage5076510134285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1450" y="1550035"/>
            <a:ext cx="7817485" cy="1905634"/>
          </a:xfrm>
          <a:prstGeom prst="rect">
            <a:avLst/>
          </a:prstGeom>
          <a:noFill/>
        </p:spPr>
      </p:pic>
      <p:sp>
        <p:nvSpPr>
          <p:cNvPr id="6" name="Up Arrow 5"/>
          <p:cNvSpPr>
            <a:spLocks/>
          </p:cNvSpPr>
          <p:nvPr/>
        </p:nvSpPr>
        <p:spPr>
          <a:xfrm>
            <a:off x="8227695" y="1009650"/>
            <a:ext cx="575945" cy="540385"/>
          </a:xfrm>
          <a:prstGeom prst="upArrow">
            <a:avLst/>
          </a:prstGeom>
          <a:solidFill>
            <a:srgbClr val="C00000"/>
          </a:solidFill>
          <a:ln w="127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7247890" y="2348865"/>
            <a:ext cx="1556385" cy="28892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/Users/mac/Library/Group Containers/L48J367XN4.com.infraware.PolarisOffice/EngineTemp/14476/fImage3803610855878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83820"/>
            <a:ext cx="9144635" cy="3201035"/>
          </a:xfrm>
          <a:prstGeom prst="rect">
            <a:avLst/>
          </a:prstGeom>
          <a:noFill/>
        </p:spPr>
      </p:pic>
      <p:pic>
        <p:nvPicPr>
          <p:cNvPr id="6" name="그림 5" descr="/Users/mac/Library/Group Containers/L48J367XN4.com.infraware.PolarisOffice/EngineTemp/14476/fImage23420910868284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55820" y="1280795"/>
            <a:ext cx="5796915" cy="5577205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/>
          </p:cNvSpPr>
          <p:nvPr/>
        </p:nvSpPr>
        <p:spPr>
          <a:xfrm>
            <a:off x="1559560" y="1684655"/>
            <a:ext cx="1584325" cy="160083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1524000" y="3422650"/>
            <a:ext cx="330771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일치하는 관광지 테이블 출력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 descr="/Users/mac/Library/Group Containers/L48J367XN4.com.infraware.PolarisOffice/EngineTemp/14476/fImage36503108934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6700" y="3791585"/>
            <a:ext cx="3096895" cy="521335"/>
          </a:xfrm>
          <a:prstGeom prst="rect">
            <a:avLst/>
          </a:prstGeom>
          <a:noFill/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5807710" y="5517515"/>
            <a:ext cx="2880995" cy="28892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3" name="Double Arrow 12"/>
          <p:cNvCxnSpPr/>
          <p:nvPr/>
        </p:nvCxnSpPr>
        <p:spPr>
          <a:xfrm flipH="1" flipV="1">
            <a:off x="2567305" y="4312285"/>
            <a:ext cx="3169285" cy="1349375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xmlns="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40" y="431800"/>
            <a:ext cx="5459730" cy="511810"/>
          </a:xfr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>
                <a:latin typeface="나눔바른고딕 UltraLight" charset="0"/>
                <a:ea typeface="나눔바른고딕 UltraLight" charset="0"/>
                <a:cs typeface="+mj-cs"/>
              </a:rPr>
              <a:t>02. 개발배경</a:t>
            </a:r>
            <a:endParaRPr lang="ko-KR" altLang="en-US" sz="36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8" name="내용 개체 틀 17"/>
          <p:cNvSpPr txBox="1">
            <a:spLocks noGrp="1"/>
          </p:cNvSpPr>
          <p:nvPr>
            <p:ph idx="1"/>
          </p:nvPr>
        </p:nvSpPr>
        <p:spPr>
          <a:xfrm>
            <a:off x="6792595" y="1835150"/>
            <a:ext cx="5005705" cy="411607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 fontScale="77500" lnSpcReduction="20000"/>
          </a:bodyPr>
          <a:lstStyle/>
          <a:p>
            <a:pPr marL="0" indent="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바쁜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일상속에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지친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현대인들에게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현실을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벗어나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휴식을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취하고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재충전할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수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있는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것들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중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하나가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여행이라고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 </a:t>
            </a: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생각했습니다</a:t>
            </a:r>
            <a:r>
              <a:rPr sz="2000">
                <a:solidFill>
                  <a:schemeClr val="bg1"/>
                </a:solidFill>
                <a:latin typeface="Arial" charset="0"/>
                <a:ea typeface="나눔스퀘어라운드 Regular" charset="0"/>
              </a:rPr>
              <a:t>.  </a:t>
            </a:r>
            <a:endParaRPr lang="ko-KR" altLang="en-US" sz="2000">
              <a:solidFill>
                <a:schemeClr val="bg1"/>
              </a:solidFill>
              <a:latin typeface="Arial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사용자들이 여행을 가기 전 새로운 곳에 대한 기대감과 설렘을 가지고 온라인 사이트를 통해 여행을 준비할 수 있도록  군산 통합예약 사이트를 개발하려고 합니다.</a:t>
            </a:r>
            <a:endParaRPr lang="ko-KR" altLang="en-US" sz="2000">
              <a:solidFill>
                <a:schemeClr val="bg1"/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bg1"/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rgbClr val="FFFFFF"/>
                </a:solidFill>
                <a:latin typeface="나눔스퀘어라운드 Regular" charset="0"/>
                <a:ea typeface="나눔스퀘어라운드 Regular" charset="0"/>
              </a:rPr>
              <a:t>여행 전 방문할 관광지를 미리 예약하므로 관광지 입장권을 더이상 기다리지 않고 원하는 시간에 즐길 수 있도록 구현할 계획입니다.</a:t>
            </a:r>
            <a:endParaRPr lang="ko-KR" altLang="en-US" sz="2000">
              <a:solidFill>
                <a:srgbClr val="FFFFFF"/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rgbClr val="FFFFFF"/>
                </a:solidFill>
                <a:latin typeface="나눔스퀘어라운드 Regular" charset="0"/>
                <a:ea typeface="나눔스퀘어라운드 Regular" charset="0"/>
              </a:rPr>
              <a:t>  또한 여행은 누구와 함께 가는지에 따라 여행의 성격이 바뀝니다. 직접 하나씩 찾아보며 예약하지 않고 나의 여행 컨셉에 맞는 코스를 추천 받아 쉽게 여행일정을 계획하고 더욱 알찬 여행을 만들어 줄 것입니다. </a:t>
            </a:r>
            <a:endParaRPr lang="ko-KR" altLang="en-US" sz="2000">
              <a:solidFill>
                <a:srgbClr val="FFFFFF"/>
              </a:solidFill>
              <a:latin typeface="나눔스퀘어라운드 Regular" charset="0"/>
              <a:ea typeface="나눔스퀘어라운드 Regular" charset="0"/>
            </a:endParaRP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xmlns="" id="{F6FD5F82-18D2-4371-BA3E-8F0E8A74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2740" y="1082040"/>
            <a:ext cx="3000375" cy="324485"/>
          </a:xfr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나눔바른고딕 UltraLight" charset="0"/>
                <a:cs typeface="+mn-cs"/>
              </a:rPr>
              <a:t>기획의도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Arial" charset="0"/>
              <a:ea typeface="나눔바른고딕 UltraLight" charset="0"/>
              <a:cs typeface="+mn-cs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xmlns="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3830" y="6461760"/>
            <a:ext cx="407035" cy="224790"/>
          </a:xfrm>
        </p:spPr>
        <p:txBody>
          <a:bodyPr/>
          <a:lstStyle/>
          <a:p>
            <a:fld id="{143BF621-4FC3-44DB-97C1-2906C2BBA181}" type="slidenum">
              <a:rPr lang="en-US" altLang="ko-KR" smtClean="0"/>
              <a:pPr/>
              <a:t>5</a:t>
            </a:fld>
            <a:endParaRPr 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xmlns="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88595"/>
            <a:ext cx="1208405" cy="1384935"/>
          </a:xfrm>
          <a:prstGeom prst="roundRect">
            <a:avLst>
              <a:gd name="adj" fmla="val 0"/>
            </a:avLst>
          </a:prstGeom>
        </p:spPr>
        <p:txBody>
          <a:bodyPr vert="horz" wrap="square" lIns="144145" tIns="45720" rIns="144145" bIns="45720" numCol="1" anchor="ctr">
            <a:noAutofit/>
          </a:bodyPr>
          <a:lstStyle/>
          <a:p>
            <a:pPr marL="0" indent="0" algn="dist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latin typeface="나눔바른고딕" charset="0"/>
                <a:ea typeface="나눔바른고딕" charset="0"/>
                <a:cs typeface="+mn-cs"/>
              </a:rPr>
              <a:t>GOGO</a:t>
            </a:r>
            <a:endParaRPr lang="ko-KR" altLang="en-US" sz="900">
              <a:latin typeface="나눔바른고딕" charset="0"/>
              <a:ea typeface="나눔바른고딕" charset="0"/>
              <a:cs typeface="+mn-cs"/>
            </a:endParaRPr>
          </a:p>
          <a:p>
            <a:pPr marL="0" indent="0" algn="dist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latin typeface="나눔바른고딕" charset="0"/>
                <a:ea typeface="나눔바른고딕" charset="0"/>
                <a:cs typeface="+mn-cs"/>
              </a:rPr>
              <a:t>GUN</a:t>
            </a:r>
            <a:endParaRPr lang="ko-KR" altLang="en-US" sz="900">
              <a:latin typeface="나눔바른고딕" charset="0"/>
              <a:ea typeface="나눔바른고딕" charset="0"/>
              <a:cs typeface="+mn-cs"/>
            </a:endParaRPr>
          </a:p>
          <a:p>
            <a:pPr marL="0" indent="0" algn="dist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latin typeface="나눔바른고딕" charset="0"/>
                <a:ea typeface="나눔바른고딕" charset="0"/>
                <a:cs typeface="+mn-cs"/>
              </a:rPr>
              <a:t>SAN</a:t>
            </a:r>
            <a:endParaRPr lang="ko-KR" altLang="en-US" sz="9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36065" y="1608455"/>
            <a:ext cx="4725670" cy="635"/>
          </a:xfrm>
          <a:prstGeom prst="line">
            <a:avLst/>
          </a:prstGeom>
          <a:ln w="6350" cap="flat" cmpd="sng">
            <a:solidFill>
              <a:schemeClr val="bg1">
                <a:alpha val="74901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995795" y="6396355"/>
            <a:ext cx="4725670" cy="635"/>
          </a:xfrm>
          <a:prstGeom prst="line">
            <a:avLst/>
          </a:prstGeom>
          <a:ln w="6350" cap="flat" cmpd="sng">
            <a:solidFill>
              <a:schemeClr val="bg1">
                <a:alpha val="74901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23240" y="1839595"/>
            <a:ext cx="161290" cy="16129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61895"/>
            <a:ext cx="4589780" cy="3058795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sp>
        <p:nvSpPr>
          <p:cNvPr id="32" name="타원 31"/>
          <p:cNvSpPr>
            <a:spLocks/>
          </p:cNvSpPr>
          <p:nvPr/>
        </p:nvSpPr>
        <p:spPr>
          <a:xfrm>
            <a:off x="149860" y="5523865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3" name="텍스트 개체 틀 32"/>
          <p:cNvSpPr txBox="1">
            <a:spLocks noGrp="1"/>
          </p:cNvSpPr>
          <p:nvPr>
            <p:ph type="body" idx="15"/>
          </p:nvPr>
        </p:nvSpPr>
        <p:spPr>
          <a:xfrm>
            <a:off x="291465" y="5113655"/>
            <a:ext cx="1181388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>
                <a:solidFill>
                  <a:schemeClr val="bg1">
                    <a:lumMod val="85000"/>
                    <a:lumOff val="0"/>
                  </a:schemeClr>
                </a:solidFill>
                <a:latin typeface="나눔바른고딕"/>
                <a:ea typeface="나눔바른고딕" charset="0"/>
              </a:rPr>
              <a:t>팀원소개</a:t>
            </a: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  <a:lumOff val="0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>
                <a:solidFill>
                  <a:schemeClr val="bg1"/>
                </a:solidFill>
                <a:latin typeface="나눔바른고딕"/>
                <a:ea typeface="나눔바른고딕" charset="0"/>
              </a:rPr>
              <a:t>개발배경</a:t>
            </a: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유사사이트</a:t>
            </a:r>
            <a:r>
              <a:rPr lang="en-US" altLang="ko-KR" sz="900" dirty="0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 </a:t>
            </a: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분석</a:t>
            </a:r>
            <a:endParaRPr lang="ko-KR" altLang="en-US" sz="900" dirty="0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개발환경</a:t>
            </a:r>
            <a:endParaRPr lang="ko-KR" altLang="en-US" sz="900" dirty="0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프로젝트</a:t>
            </a:r>
            <a:r>
              <a:rPr lang="en-US" altLang="ko-KR" sz="900" dirty="0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 </a:t>
            </a: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산출물</a:t>
            </a:r>
            <a:endParaRPr lang="ko-KR" altLang="en-US" sz="900" dirty="0" err="1"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93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/Users/mac/Library/Group Containers/L48J367XN4.com.infraware.PolarisOffice/EngineTemp/14476/fImage12562811614915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5430" y="404495"/>
            <a:ext cx="9144635" cy="3867785"/>
          </a:xfrm>
          <a:prstGeom prst="rect">
            <a:avLst/>
          </a:prstGeom>
          <a:noFill/>
        </p:spPr>
      </p:pic>
      <p:pic>
        <p:nvPicPr>
          <p:cNvPr id="6" name="그림 5" descr="/Users/mac/Library/Group Containers/L48J367XN4.com.infraware.PolarisOffice/EngineTemp/14476/fImage9742111625960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700530"/>
            <a:ext cx="9144635" cy="1763395"/>
          </a:xfrm>
          <a:prstGeom prst="rect">
            <a:avLst/>
          </a:prstGeom>
          <a:noFill/>
        </p:spPr>
      </p:pic>
      <p:sp>
        <p:nvSpPr>
          <p:cNvPr id="7" name="Up Arrow 6"/>
          <p:cNvSpPr>
            <a:spLocks/>
          </p:cNvSpPr>
          <p:nvPr/>
        </p:nvSpPr>
        <p:spPr>
          <a:xfrm>
            <a:off x="5447665" y="1042670"/>
            <a:ext cx="504825" cy="648335"/>
          </a:xfrm>
          <a:prstGeom prst="upArrow">
            <a:avLst/>
          </a:prstGeom>
          <a:solidFill>
            <a:srgbClr val="C00000"/>
          </a:solidFill>
          <a:ln w="127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/Users/mac/Library/Group Containers/L48J367XN4.com.infraware.PolarisOffice/EngineTemp/14476/fImage125628123330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5430" y="404495"/>
            <a:ext cx="9144635" cy="3867785"/>
          </a:xfrm>
          <a:prstGeom prst="rect">
            <a:avLst/>
          </a:prstGeom>
          <a:noFill/>
        </p:spPr>
      </p:pic>
      <p:sp>
        <p:nvSpPr>
          <p:cNvPr id="5" name="Up Arrow 4"/>
          <p:cNvSpPr>
            <a:spLocks/>
          </p:cNvSpPr>
          <p:nvPr/>
        </p:nvSpPr>
        <p:spPr>
          <a:xfrm>
            <a:off x="6384290" y="822325"/>
            <a:ext cx="504825" cy="648335"/>
          </a:xfrm>
          <a:prstGeom prst="upArrow">
            <a:avLst/>
          </a:prstGeom>
          <a:solidFill>
            <a:srgbClr val="C00000"/>
          </a:solidFill>
          <a:ln w="127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/Users/mac/Library/Group Containers/L48J367XN4.com.infraware.PolarisOffice/EngineTemp/14476/fImage32315212355140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3840" y="1470025"/>
            <a:ext cx="6737985" cy="53867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4455" cy="51308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ko-KR" sz="3200" dirty="0">
                <a:latin typeface="나눔바른고딕 UltraLight"/>
                <a:ea typeface="나눔바른고딕 UltraLight" charset="0"/>
              </a:rPr>
              <a:t>06. </a:t>
            </a:r>
            <a:r>
              <a:rPr lang="en-US" altLang="ko-KR" dirty="0" err="1">
                <a:latin typeface="나눔바른고딕 UltraLight"/>
                <a:ea typeface="나눔바른고딕 UltraLight" charset="0"/>
              </a:rPr>
              <a:t>스토리</a:t>
            </a:r>
            <a:r>
              <a:rPr lang="en-US" altLang="ko-KR" dirty="0">
                <a:latin typeface="나눔바른고딕 UltraLight"/>
                <a:ea typeface="나눔바른고딕 UltraLight" charset="0"/>
              </a:rPr>
              <a:t> </a:t>
            </a:r>
            <a:r>
              <a:rPr lang="en-US" altLang="ko-KR" dirty="0" err="1">
                <a:latin typeface="나눔바른고딕 UltraLight"/>
                <a:ea typeface="나눔바른고딕 UltraLight" charset="0"/>
              </a:rPr>
              <a:t>보드</a:t>
            </a:r>
            <a:endParaRPr lang="ko-KR" altLang="en-US" sz="3200" dirty="0" err="1">
              <a:latin typeface="나눔바른고딕 UltraLight"/>
              <a:ea typeface="나눔바른고딕 UltraLight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7140" cy="67945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08405"/>
            <a:ext cx="3001645" cy="32575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맞춤 서비스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52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0020" y="6542405"/>
            <a:ext cx="63500" cy="6350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7514590" y="1380490"/>
            <a:ext cx="100901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8175" cy="3178175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4955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5275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1715" cy="3561715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291465" y="5112731"/>
            <a:ext cx="930910" cy="1510030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개발배경</a:t>
            </a:r>
            <a:endParaRPr lang="ko-KR" altLang="en-US" sz="900" dirty="0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>
                <a:solidFill>
                  <a:schemeClr val="bg1">
                    <a:lumMod val="85000"/>
                    <a:lumOff val="0"/>
                  </a:schemeClr>
                </a:solidFill>
                <a:latin typeface="나눔바른고딕"/>
                <a:ea typeface="나눔바른고딕" charset="0"/>
              </a:rPr>
              <a:t>유사사이트 분석</a:t>
            </a: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  <a:lumOff val="0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개발환경</a:t>
            </a:r>
            <a:endParaRPr lang="ko-KR" altLang="en-US" sz="900" dirty="0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프로젝트</a:t>
            </a:r>
            <a:r>
              <a:rPr lang="en-US" altLang="ko-KR" sz="900" dirty="0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 </a:t>
            </a: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산출물</a:t>
            </a:r>
            <a:endParaRPr lang="ko-KR" altLang="en-US" sz="900" dirty="0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나눔바른고딕"/>
                <a:ea typeface="나눔바른고딕" charset="0"/>
              </a:rPr>
              <a:t>스토리 보드</a:t>
            </a:r>
            <a:endParaRPr lang="ko-KR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나눔바른고딕"/>
              <a:ea typeface="나눔바른고딕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5190" y="2329180"/>
            <a:ext cx="2788285" cy="2731770"/>
          </a:xfrm>
          <a:prstGeom prst="ellipse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>
            <a:spLocks/>
          </p:cNvSpPr>
          <p:nvPr/>
        </p:nvSpPr>
        <p:spPr>
          <a:xfrm>
            <a:off x="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53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31" name="그림 30" descr="/Users/mac/Library/Group Containers/L48J367XN4.com.infraware.PolarisOffice/EngineTemp/14476/fImage169924963970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" y="2736850"/>
            <a:ext cx="5386705" cy="3841115"/>
          </a:xfrm>
          <a:prstGeom prst="rect">
            <a:avLst/>
          </a:prstGeom>
          <a:noFill/>
        </p:spPr>
      </p:pic>
      <p:sp>
        <p:nvSpPr>
          <p:cNvPr id="32" name="Oval 31"/>
          <p:cNvSpPr>
            <a:spLocks/>
          </p:cNvSpPr>
          <p:nvPr/>
        </p:nvSpPr>
        <p:spPr>
          <a:xfrm>
            <a:off x="3507740" y="2733675"/>
            <a:ext cx="783590" cy="310515"/>
          </a:xfrm>
          <a:prstGeom prst="ellipse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34" name="그림 33" descr="/Users/mac/Library/Group Containers/L48J367XN4.com.infraware.PolarisOffice/EngineTemp/14476/fImage52771641356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5470" y="409575"/>
            <a:ext cx="7620634" cy="4067175"/>
          </a:xfrm>
          <a:prstGeom prst="rect">
            <a:avLst/>
          </a:prstGeom>
          <a:noFill/>
        </p:spPr>
      </p:pic>
      <p:cxnSp>
        <p:nvCxnSpPr>
          <p:cNvPr id="36" name="Double Arrow 35"/>
          <p:cNvCxnSpPr/>
          <p:nvPr/>
        </p:nvCxnSpPr>
        <p:spPr>
          <a:xfrm flipV="1">
            <a:off x="3346450" y="4350385"/>
            <a:ext cx="1555115" cy="1566545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lternate Process 36"/>
          <p:cNvSpPr>
            <a:spLocks/>
          </p:cNvSpPr>
          <p:nvPr/>
        </p:nvSpPr>
        <p:spPr>
          <a:xfrm>
            <a:off x="2265680" y="6074410"/>
            <a:ext cx="1091565" cy="382270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3" name="Alternate Process 32"/>
          <p:cNvSpPr>
            <a:spLocks/>
          </p:cNvSpPr>
          <p:nvPr/>
        </p:nvSpPr>
        <p:spPr>
          <a:xfrm>
            <a:off x="4479290" y="2099945"/>
            <a:ext cx="588645" cy="153035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8" name="Alternate Process 37"/>
          <p:cNvSpPr>
            <a:spLocks/>
          </p:cNvSpPr>
          <p:nvPr/>
        </p:nvSpPr>
        <p:spPr>
          <a:xfrm>
            <a:off x="7486014" y="3549650"/>
            <a:ext cx="508635" cy="418465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9" name="Alternate Process 38"/>
          <p:cNvSpPr>
            <a:spLocks/>
          </p:cNvSpPr>
          <p:nvPr/>
        </p:nvSpPr>
        <p:spPr>
          <a:xfrm>
            <a:off x="9528810" y="2357755"/>
            <a:ext cx="850265" cy="178435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40" name="Alternate Process 39"/>
          <p:cNvSpPr>
            <a:spLocks/>
          </p:cNvSpPr>
          <p:nvPr/>
        </p:nvSpPr>
        <p:spPr>
          <a:xfrm>
            <a:off x="10930255" y="2758440"/>
            <a:ext cx="1069975" cy="456565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54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41" name="그림 40" descr="/Users/mac/Library/Group Containers/L48J367XN4.com.infraware.PolarisOffice/EngineTemp/14476/fImage2198486517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9090" y="607695"/>
            <a:ext cx="5474335" cy="6111875"/>
          </a:xfrm>
          <a:prstGeom prst="rect">
            <a:avLst/>
          </a:prstGeom>
          <a:noFill/>
        </p:spPr>
      </p:pic>
      <p:pic>
        <p:nvPicPr>
          <p:cNvPr id="42" name="그림 41" descr="/Users/mac/Library/Group Containers/L48J367XN4.com.infraware.PolarisOffice/EngineTemp/14476/fImage1330456525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0470" y="1009650"/>
            <a:ext cx="5700395" cy="4839335"/>
          </a:xfrm>
          <a:prstGeom prst="rect">
            <a:avLst/>
          </a:prstGeom>
          <a:noFill/>
        </p:spPr>
      </p:pic>
      <p:sp>
        <p:nvSpPr>
          <p:cNvPr id="45" name="Snip Single Corner Rectangle 44"/>
          <p:cNvSpPr>
            <a:spLocks/>
          </p:cNvSpPr>
          <p:nvPr/>
        </p:nvSpPr>
        <p:spPr>
          <a:xfrm>
            <a:off x="217170" y="224790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JSP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  <p:sp>
        <p:nvSpPr>
          <p:cNvPr id="46" name="Snip Single Corner Rectangle 45"/>
          <p:cNvSpPr>
            <a:spLocks/>
          </p:cNvSpPr>
          <p:nvPr/>
        </p:nvSpPr>
        <p:spPr>
          <a:xfrm>
            <a:off x="6309360" y="259715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SERVLET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55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310765" y="153670"/>
            <a:ext cx="7618729" cy="6589395"/>
            <a:chOff x="2310765" y="153670"/>
            <a:chExt cx="7618729" cy="6589395"/>
          </a:xfrm>
        </p:grpSpPr>
        <p:pic>
          <p:nvPicPr>
            <p:cNvPr id="41" name="그림 40" descr="/Users/mac/Library/Group Containers/L48J367XN4.com.infraware.PolarisOffice/EngineTemp/14476/fImage9011056586363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10765" y="153670"/>
              <a:ext cx="7618729" cy="4145280"/>
            </a:xfrm>
            <a:prstGeom prst="rect">
              <a:avLst/>
            </a:prstGeom>
            <a:noFill/>
          </p:spPr>
        </p:pic>
        <p:pic>
          <p:nvPicPr>
            <p:cNvPr id="42" name="그림 41" descr="/Users/mac/Library/Group Containers/L48J367XN4.com.infraware.PolarisOffice/EngineTemp/14476/fImage1893226591969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10765" y="4272915"/>
              <a:ext cx="7618729" cy="2470150"/>
            </a:xfrm>
            <a:prstGeom prst="rect">
              <a:avLst/>
            </a:prstGeom>
            <a:noFill/>
          </p:spPr>
        </p:pic>
        <p:sp>
          <p:nvSpPr>
            <p:cNvPr id="40" name="Alternate Process 39"/>
            <p:cNvSpPr>
              <a:spLocks/>
            </p:cNvSpPr>
            <p:nvPr/>
          </p:nvSpPr>
          <p:spPr>
            <a:xfrm>
              <a:off x="4998085" y="989329"/>
              <a:ext cx="927100" cy="417830"/>
            </a:xfrm>
            <a:prstGeom prst="flowChartAlternateProcess">
              <a:avLst/>
            </a:prstGeom>
            <a:noFill/>
            <a:ln w="28575" cap="flat" cmpd="sng">
              <a:solidFill>
                <a:schemeClr val="accent1">
                  <a:lumMod val="75000"/>
                  <a:lumOff val="0"/>
                  <a:alpha val="100000"/>
                </a:schemeClr>
              </a:solidFill>
              <a:prstDash val="sysDash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56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45" name="그림 44" descr="/Users/mac/Library/Group Containers/L48J367XN4.com.infraware.PolarisOffice/EngineTemp/14476/fImage89761665289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80"/>
          <a:stretch>
            <a:fillRect/>
          </a:stretch>
        </p:blipFill>
        <p:spPr>
          <a:xfrm>
            <a:off x="443865" y="552450"/>
            <a:ext cx="5471160" cy="2251075"/>
          </a:xfrm>
          <a:prstGeom prst="rect">
            <a:avLst/>
          </a:prstGeom>
          <a:noFill/>
        </p:spPr>
      </p:pic>
      <p:pic>
        <p:nvPicPr>
          <p:cNvPr id="46" name="그림 45" descr="/Users/mac/Library/Group Containers/L48J367XN4.com.infraware.PolarisOffice/EngineTemp/14476/fImage156001666262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3865" y="2898140"/>
            <a:ext cx="5394325" cy="3895725"/>
          </a:xfrm>
          <a:prstGeom prst="rect">
            <a:avLst/>
          </a:prstGeom>
          <a:noFill/>
        </p:spPr>
      </p:pic>
      <p:pic>
        <p:nvPicPr>
          <p:cNvPr id="49" name="그림 48" descr="/Users/mac/Library/Group Containers/L48J367XN4.com.infraware.PolarisOffice/EngineTemp/14476/fImage15063266722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552450"/>
            <a:ext cx="5650865" cy="6089015"/>
          </a:xfrm>
          <a:prstGeom prst="rect">
            <a:avLst/>
          </a:prstGeom>
          <a:noFill/>
        </p:spPr>
      </p:pic>
      <p:sp>
        <p:nvSpPr>
          <p:cNvPr id="50" name="Snip Single Corner Rectangle 49"/>
          <p:cNvSpPr>
            <a:spLocks/>
          </p:cNvSpPr>
          <p:nvPr/>
        </p:nvSpPr>
        <p:spPr>
          <a:xfrm>
            <a:off x="447675" y="109855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JSP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57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45" name="그림 44" descr="/Users/mac/Library/Group Containers/L48J367XN4.com.infraware.PolarisOffice/EngineTemp/14476/fImage58508672731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9090" y="1359535"/>
            <a:ext cx="4100194" cy="2934335"/>
          </a:xfrm>
          <a:prstGeom prst="rect">
            <a:avLst/>
          </a:prstGeom>
          <a:noFill/>
        </p:spPr>
      </p:pic>
      <p:pic>
        <p:nvPicPr>
          <p:cNvPr id="46" name="그림 45" descr="/Users/mac/Library/Group Containers/L48J367XN4.com.infraware.PolarisOffice/EngineTemp/14476/fImage13434667357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09945" y="809625"/>
            <a:ext cx="5662295" cy="5075555"/>
          </a:xfrm>
          <a:prstGeom prst="rect">
            <a:avLst/>
          </a:prstGeom>
          <a:noFill/>
        </p:spPr>
      </p:pic>
      <p:cxnSp>
        <p:nvCxnSpPr>
          <p:cNvPr id="48" name="Double Arrow 47"/>
          <p:cNvCxnSpPr/>
          <p:nvPr/>
        </p:nvCxnSpPr>
        <p:spPr>
          <a:xfrm flipV="1">
            <a:off x="4292600" y="1797050"/>
            <a:ext cx="1617980" cy="441960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nip Single Corner Rectangle 48"/>
          <p:cNvSpPr>
            <a:spLocks/>
          </p:cNvSpPr>
          <p:nvPr/>
        </p:nvSpPr>
        <p:spPr>
          <a:xfrm>
            <a:off x="332740" y="941705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JSP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  <p:sp>
        <p:nvSpPr>
          <p:cNvPr id="50" name="Snip Single Corner Rectangle 49"/>
          <p:cNvSpPr>
            <a:spLocks/>
          </p:cNvSpPr>
          <p:nvPr/>
        </p:nvSpPr>
        <p:spPr>
          <a:xfrm>
            <a:off x="5912485" y="387985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SERVLET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58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48" name="그림 47" descr="/Users/mac/Library/Group Containers/L48J367XN4.com.infraware.PolarisOffice/EngineTemp/14476/fImage31314678701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2990" y="2026920"/>
            <a:ext cx="4587875" cy="983615"/>
          </a:xfrm>
          <a:prstGeom prst="rect">
            <a:avLst/>
          </a:prstGeom>
          <a:noFill/>
        </p:spPr>
      </p:pic>
      <p:grpSp>
        <p:nvGrpSpPr>
          <p:cNvPr id="49" name="그룹 48"/>
          <p:cNvGrpSpPr/>
          <p:nvPr/>
        </p:nvGrpSpPr>
        <p:grpSpPr>
          <a:xfrm>
            <a:off x="492125" y="386080"/>
            <a:ext cx="6511290" cy="5605780"/>
            <a:chOff x="492125" y="386080"/>
            <a:chExt cx="6511290" cy="5605780"/>
          </a:xfrm>
        </p:grpSpPr>
        <p:pic>
          <p:nvPicPr>
            <p:cNvPr id="50" name="그림 49" descr="/Users/mac/Library/Group Containers/L48J367XN4.com.infraware.PolarisOffice/EngineTemp/14476/fImage901105679484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2125" y="386080"/>
              <a:ext cx="6511290" cy="3512820"/>
            </a:xfrm>
            <a:prstGeom prst="rect">
              <a:avLst/>
            </a:prstGeom>
            <a:noFill/>
          </p:spPr>
        </p:pic>
        <p:pic>
          <p:nvPicPr>
            <p:cNvPr id="51" name="그림 50" descr="/Users/mac/Library/Group Containers/L48J367XN4.com.infraware.PolarisOffice/EngineTemp/14476/fImage189322680697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2125" y="3898265"/>
              <a:ext cx="6511290" cy="2093595"/>
            </a:xfrm>
            <a:prstGeom prst="rect">
              <a:avLst/>
            </a:prstGeom>
            <a:noFill/>
          </p:spPr>
        </p:pic>
        <p:sp>
          <p:nvSpPr>
            <p:cNvPr id="52" name="Alternate Process 51"/>
            <p:cNvSpPr>
              <a:spLocks/>
            </p:cNvSpPr>
            <p:nvPr/>
          </p:nvSpPr>
          <p:spPr>
            <a:xfrm>
              <a:off x="3552825" y="1122680"/>
              <a:ext cx="589915" cy="332740"/>
            </a:xfrm>
            <a:prstGeom prst="flowChartAlternateProcess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ysDash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sp>
        <p:nvSpPr>
          <p:cNvPr id="54" name="Snip Single Corner Rectangle 53"/>
          <p:cNvSpPr>
            <a:spLocks/>
          </p:cNvSpPr>
          <p:nvPr/>
        </p:nvSpPr>
        <p:spPr>
          <a:xfrm>
            <a:off x="7524749" y="1616075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SERVLET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59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2287905" y="375285"/>
            <a:ext cx="7125970" cy="6311900"/>
            <a:chOff x="2287905" y="375285"/>
            <a:chExt cx="7125970" cy="6311900"/>
          </a:xfrm>
        </p:grpSpPr>
        <p:pic>
          <p:nvPicPr>
            <p:cNvPr id="53" name="그림 52" descr="/Users/mac/Library/Group Containers/L48J367XN4.com.infraware.PolarisOffice/EngineTemp/14476/fImage3566246856000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7905" y="375285"/>
              <a:ext cx="7125970" cy="4239895"/>
            </a:xfrm>
            <a:prstGeom prst="rect">
              <a:avLst/>
            </a:prstGeom>
            <a:noFill/>
          </p:spPr>
        </p:pic>
        <p:pic>
          <p:nvPicPr>
            <p:cNvPr id="54" name="그림 53" descr="/Users/mac/Library/Group Containers/L48J367XN4.com.infraware.PolarisOffice/EngineTemp/14476/fImage10938686739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7905" y="4614545"/>
              <a:ext cx="7125970" cy="2072640"/>
            </a:xfrm>
            <a:prstGeom prst="rect">
              <a:avLst/>
            </a:prstGeom>
            <a:noFill/>
          </p:spPr>
        </p:pic>
      </p:grpSp>
      <p:sp>
        <p:nvSpPr>
          <p:cNvPr id="56" name="Alternate Process 55"/>
          <p:cNvSpPr>
            <a:spLocks/>
          </p:cNvSpPr>
          <p:nvPr/>
        </p:nvSpPr>
        <p:spPr>
          <a:xfrm>
            <a:off x="6464300" y="2478405"/>
            <a:ext cx="166370" cy="147320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57" name="Alternate Process 56"/>
          <p:cNvSpPr>
            <a:spLocks/>
          </p:cNvSpPr>
          <p:nvPr/>
        </p:nvSpPr>
        <p:spPr>
          <a:xfrm>
            <a:off x="8879205" y="2313940"/>
            <a:ext cx="306070" cy="238125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58" name="Alternate Process 57"/>
          <p:cNvSpPr>
            <a:spLocks/>
          </p:cNvSpPr>
          <p:nvPr/>
        </p:nvSpPr>
        <p:spPr>
          <a:xfrm>
            <a:off x="3051175" y="5873115"/>
            <a:ext cx="908685" cy="476885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03. </a:t>
            </a:r>
            <a:r>
              <a:rPr lang="en-US" altLang="ko-KR" sz="3200" dirty="0" err="1">
                <a:latin typeface="나눔바른고딕 UltraLight" charset="0"/>
                <a:ea typeface="나눔바른고딕 UltraLight" charset="0"/>
                <a:cs typeface="+mj-cs"/>
              </a:rPr>
              <a:t>유사사이트</a:t>
            </a: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 </a:t>
            </a:r>
            <a:r>
              <a:rPr lang="en-US" altLang="ko-KR" sz="3200" dirty="0" err="1">
                <a:latin typeface="나눔바른고딕 UltraLight" charset="0"/>
                <a:ea typeface="나눔바른고딕 UltraLight" charset="0"/>
                <a:cs typeface="+mj-cs"/>
              </a:rPr>
              <a:t>분석</a:t>
            </a:r>
            <a:endParaRPr lang="ko-KR" altLang="en-US" sz="3200" dirty="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5870" cy="67818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 lnSpcReduction="10000"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GOGO GUNSAN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4967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6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4967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5892800"/>
            <a:ext cx="62230" cy="6223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3980" cy="93980"/>
          </a:xfrm>
          <a:prstGeom prst="diamond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552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552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6905" cy="3176905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3685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4005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0445" cy="3560445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282806" y="5078095"/>
            <a:ext cx="1336617" cy="1482783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 err="1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팀원소개</a:t>
            </a:r>
            <a:endParaRPr lang="ko-KR" altLang="en-US" sz="900" dirty="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 dirty="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유사사이트 분석</a:t>
            </a: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 dirty="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프로젝트</a:t>
            </a:r>
            <a:r>
              <a:rPr lang="en-US" altLang="ko-KR" sz="900" dirty="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 </a:t>
            </a: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산출물</a:t>
            </a:r>
            <a:endParaRPr lang="ko-KR" altLang="en-US" sz="900" dirty="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5190" y="2339340"/>
            <a:ext cx="2788285" cy="2731770"/>
          </a:xfrm>
          <a:prstGeom prst="ellipse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60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50" name="그림 49" descr="/Users/mac/Library/Group Containers/L48J367XN4.com.infraware.PolarisOffice/EngineTemp/14476/fImage96407694450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2455" y="1027430"/>
            <a:ext cx="5121910" cy="4017645"/>
          </a:xfrm>
          <a:prstGeom prst="rect">
            <a:avLst/>
          </a:prstGeom>
          <a:noFill/>
        </p:spPr>
      </p:pic>
      <p:pic>
        <p:nvPicPr>
          <p:cNvPr id="51" name="그림 50" descr="/Users/mac/Library/Group Containers/L48J367XN4.com.infraware.PolarisOffice/EngineTemp/14476/fImage137783695765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5230" y="130175"/>
            <a:ext cx="4398010" cy="5414645"/>
          </a:xfrm>
          <a:prstGeom prst="rect">
            <a:avLst/>
          </a:prstGeom>
          <a:noFill/>
        </p:spPr>
      </p:pic>
      <p:pic>
        <p:nvPicPr>
          <p:cNvPr id="53" name="그림 52" descr="/Users/mac/Library/Group Containers/L48J367XN4.com.infraware.PolarisOffice/EngineTemp/14476/fImage25045696655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5230" y="5562600"/>
            <a:ext cx="4398010" cy="964564"/>
          </a:xfrm>
          <a:prstGeom prst="rect">
            <a:avLst/>
          </a:prstGeom>
          <a:noFill/>
        </p:spPr>
      </p:pic>
      <p:sp>
        <p:nvSpPr>
          <p:cNvPr id="55" name="Snip Single Corner Rectangle 54"/>
          <p:cNvSpPr>
            <a:spLocks/>
          </p:cNvSpPr>
          <p:nvPr/>
        </p:nvSpPr>
        <p:spPr>
          <a:xfrm>
            <a:off x="588645" y="596265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JSP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61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54" name="그림 53" descr="/Users/mac/Library/Group Containers/L48J367XN4.com.infraware.PolarisOffice/EngineTemp/14476/fImage166826700178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975" y="674370"/>
            <a:ext cx="7734934" cy="6012815"/>
          </a:xfrm>
          <a:prstGeom prst="rect">
            <a:avLst/>
          </a:prstGeom>
          <a:noFill/>
        </p:spPr>
      </p:pic>
      <p:sp>
        <p:nvSpPr>
          <p:cNvPr id="55" name="Snip Single Corner Rectangle 54"/>
          <p:cNvSpPr>
            <a:spLocks/>
          </p:cNvSpPr>
          <p:nvPr/>
        </p:nvSpPr>
        <p:spPr>
          <a:xfrm>
            <a:off x="563245" y="250825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JSP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>
            <a:spLocks/>
          </p:cNvSpPr>
          <p:nvPr/>
        </p:nvSpPr>
        <p:spPr>
          <a:xfrm>
            <a:off x="0" y="-387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59" name="그림 58" descr="/Users/mac/Library/Group Containers/L48J367XN4.com.infraware.PolarisOffice/EngineTemp/14476/fImage434278701343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310" y="268605"/>
            <a:ext cx="11464925" cy="6309360"/>
          </a:xfrm>
          <a:prstGeom prst="rect">
            <a:avLst/>
          </a:prstGeom>
          <a:noFill/>
        </p:spPr>
      </p:pic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62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57" name="Alternate Process 56"/>
          <p:cNvSpPr>
            <a:spLocks/>
          </p:cNvSpPr>
          <p:nvPr/>
        </p:nvSpPr>
        <p:spPr>
          <a:xfrm>
            <a:off x="10814050" y="2572385"/>
            <a:ext cx="1048385" cy="640080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>
            <a:spLocks/>
          </p:cNvSpPr>
          <p:nvPr/>
        </p:nvSpPr>
        <p:spPr>
          <a:xfrm>
            <a:off x="-51435" y="-514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63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44" name="그림 43" descr="/Users/mac/Library/Group Containers/L48J367XN4.com.infraware.PolarisOffice/EngineTemp/14476/fImage207479708454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210" y="607695"/>
            <a:ext cx="7049135" cy="5967095"/>
          </a:xfrm>
          <a:prstGeom prst="rect">
            <a:avLst/>
          </a:prstGeom>
          <a:noFill/>
        </p:spPr>
      </p:pic>
      <p:sp>
        <p:nvSpPr>
          <p:cNvPr id="45" name="Snip Single Corner Rectangle 44"/>
          <p:cNvSpPr>
            <a:spLocks/>
          </p:cNvSpPr>
          <p:nvPr/>
        </p:nvSpPr>
        <p:spPr>
          <a:xfrm>
            <a:off x="410210" y="170180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SERVLET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>
            <a:spLocks/>
          </p:cNvSpPr>
          <p:nvPr/>
        </p:nvSpPr>
        <p:spPr>
          <a:xfrm>
            <a:off x="0" y="-387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64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0" name="그림 59" descr="/Users/mac/Library/Group Containers/L48J367XN4.com.infraware.PolarisOffice/EngineTemp/14476/fImage2977107117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930" y="232410"/>
            <a:ext cx="11788140" cy="6230620"/>
          </a:xfrm>
          <a:prstGeom prst="rect">
            <a:avLst/>
          </a:prstGeom>
          <a:noFill/>
        </p:spPr>
      </p:pic>
      <p:sp>
        <p:nvSpPr>
          <p:cNvPr id="57" name="Alternate Process 56"/>
          <p:cNvSpPr>
            <a:spLocks/>
          </p:cNvSpPr>
          <p:nvPr/>
        </p:nvSpPr>
        <p:spPr>
          <a:xfrm>
            <a:off x="10095865" y="3340100"/>
            <a:ext cx="1497965" cy="678815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>
            <a:spLocks/>
          </p:cNvSpPr>
          <p:nvPr/>
        </p:nvSpPr>
        <p:spPr>
          <a:xfrm>
            <a:off x="0" y="-387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61" name="그림 60" descr="/Users/mac/Library/Group Containers/L48J367XN4.com.infraware.PolarisOffice/EngineTemp/14476/fImage113804713877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0850" y="187325"/>
            <a:ext cx="8516620" cy="6480175"/>
          </a:xfrm>
          <a:prstGeom prst="rect">
            <a:avLst/>
          </a:prstGeom>
          <a:noFill/>
        </p:spPr>
      </p:pic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65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57" name="Alternate Process 56"/>
          <p:cNvSpPr>
            <a:spLocks/>
          </p:cNvSpPr>
          <p:nvPr/>
        </p:nvSpPr>
        <p:spPr>
          <a:xfrm>
            <a:off x="8614410" y="2548890"/>
            <a:ext cx="714375" cy="459105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62" name="Alternate Process 61"/>
          <p:cNvSpPr>
            <a:spLocks/>
          </p:cNvSpPr>
          <p:nvPr/>
        </p:nvSpPr>
        <p:spPr>
          <a:xfrm>
            <a:off x="5844540" y="6424295"/>
            <a:ext cx="1274445" cy="247014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63" name="그림 62" descr="/Users/mac/Library/Group Containers/L48J367XN4.com.infraware.PolarisOffice/EngineTemp/14476/fImage37488718758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474" y="313690"/>
            <a:ext cx="11962130" cy="6149340"/>
          </a:xfrm>
          <a:prstGeom prst="rect">
            <a:avLst/>
          </a:prstGeom>
          <a:noFill/>
        </p:spPr>
      </p:pic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66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57" name="Alternate Process 56"/>
          <p:cNvSpPr>
            <a:spLocks/>
          </p:cNvSpPr>
          <p:nvPr/>
        </p:nvSpPr>
        <p:spPr>
          <a:xfrm>
            <a:off x="7727950" y="2901950"/>
            <a:ext cx="1216660" cy="514985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62" name="Alternate Process 61"/>
          <p:cNvSpPr>
            <a:spLocks/>
          </p:cNvSpPr>
          <p:nvPr/>
        </p:nvSpPr>
        <p:spPr>
          <a:xfrm>
            <a:off x="5059045" y="3293110"/>
            <a:ext cx="1160145" cy="252095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64" name="Alternate Process 63"/>
          <p:cNvSpPr>
            <a:spLocks/>
          </p:cNvSpPr>
          <p:nvPr/>
        </p:nvSpPr>
        <p:spPr>
          <a:xfrm>
            <a:off x="10034905" y="3387725"/>
            <a:ext cx="1417955" cy="592455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67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50" name="그림 49" descr="/Users/mac/Library/Group Containers/L48J367XN4.com.infraware.PolarisOffice/EngineTemp/14476/fImage13346872742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9090" y="967104"/>
            <a:ext cx="5617210" cy="4336415"/>
          </a:xfrm>
          <a:prstGeom prst="rect">
            <a:avLst/>
          </a:prstGeom>
          <a:noFill/>
        </p:spPr>
      </p:pic>
      <p:pic>
        <p:nvPicPr>
          <p:cNvPr id="51" name="그림 50" descr="/Users/mac/Library/Group Containers/L48J367XN4.com.infraware.PolarisOffice/EngineTemp/14476/fImage154198728410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53480" y="400685"/>
            <a:ext cx="5747385" cy="5468620"/>
          </a:xfrm>
          <a:prstGeom prst="rect">
            <a:avLst/>
          </a:prstGeom>
          <a:noFill/>
        </p:spPr>
      </p:pic>
      <p:sp>
        <p:nvSpPr>
          <p:cNvPr id="52" name="Snip Single Corner Rectangle 51"/>
          <p:cNvSpPr>
            <a:spLocks/>
          </p:cNvSpPr>
          <p:nvPr/>
        </p:nvSpPr>
        <p:spPr>
          <a:xfrm>
            <a:off x="332740" y="558165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JSP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68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55" name="그림 54" descr="/Users/mac/Library/Group Containers/L48J367XN4.com.infraware.PolarisOffice/EngineTemp/14476/fImage12344473255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/>
          <a:stretch>
            <a:fillRect/>
          </a:stretch>
        </p:blipFill>
        <p:spPr>
          <a:xfrm>
            <a:off x="2417445" y="486410"/>
            <a:ext cx="7359015" cy="6244590"/>
          </a:xfrm>
          <a:prstGeom prst="rect">
            <a:avLst/>
          </a:prstGeom>
          <a:noFill/>
        </p:spPr>
      </p:pic>
      <p:sp>
        <p:nvSpPr>
          <p:cNvPr id="56" name="Snip Single Corner Rectangle 55"/>
          <p:cNvSpPr>
            <a:spLocks/>
          </p:cNvSpPr>
          <p:nvPr/>
        </p:nvSpPr>
        <p:spPr>
          <a:xfrm>
            <a:off x="2431415" y="144780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SERVLET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65" name="그림 64" descr="/Users/mac/Library/Group Containers/L48J367XN4.com.infraware.PolarisOffice/EngineTemp/14476/fImage44855733145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" y="725170"/>
            <a:ext cx="6658610" cy="5417820"/>
          </a:xfrm>
          <a:prstGeom prst="rect">
            <a:avLst/>
          </a:prstGeom>
          <a:noFill/>
        </p:spPr>
      </p:pic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69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64" name="Alternate Process 63"/>
          <p:cNvSpPr>
            <a:spLocks/>
          </p:cNvSpPr>
          <p:nvPr/>
        </p:nvSpPr>
        <p:spPr>
          <a:xfrm>
            <a:off x="3550285" y="5585460"/>
            <a:ext cx="964564" cy="434340"/>
          </a:xfrm>
          <a:prstGeom prst="flowChartAlternateProcess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7" name="그림 66" descr="/Users/mac/Library/Group Containers/L48J367XN4.com.infraware.PolarisOffice/EngineTemp/14476/fImage106720738501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88835" y="573405"/>
            <a:ext cx="3932555" cy="6096635"/>
          </a:xfrm>
          <a:prstGeom prst="rect">
            <a:avLst/>
          </a:prstGeom>
          <a:noFill/>
        </p:spPr>
      </p:pic>
      <p:sp>
        <p:nvSpPr>
          <p:cNvPr id="69" name="Snip Single Corner Rectangle 68"/>
          <p:cNvSpPr>
            <a:spLocks/>
          </p:cNvSpPr>
          <p:nvPr/>
        </p:nvSpPr>
        <p:spPr>
          <a:xfrm>
            <a:off x="7229475" y="123190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JSP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xmlns="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96265"/>
            <a:ext cx="5163185" cy="511810"/>
          </a:xfr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03. 유사사이트 분석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xmlns="" id="{F6FD5F82-18D2-4371-BA3E-8F0E8A74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130" y="1280795"/>
            <a:ext cx="3000375" cy="324485"/>
          </a:xfr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유사사이트 1 -  VIST JEJU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xmlns="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1605" y="6461760"/>
            <a:ext cx="428625" cy="224790"/>
          </a:xfrm>
        </p:spPr>
        <p:txBody>
          <a:bodyPr/>
          <a:lstStyle/>
          <a:p>
            <a:fld id="{143BF621-4FC3-44DB-97C1-2906C2BBA181}" type="slidenum">
              <a:rPr lang="en-US" altLang="ko-KR" smtClean="0"/>
              <a:pPr/>
              <a:t>7</a:t>
            </a:fld>
            <a:endParaRPr lang="en-US" altLang="en-US" dirty="0"/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0020" y="5898515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xmlns="" id="{41F1084A-D4D4-47EB-8895-913353FE9A22}"/>
              </a:ext>
            </a:extLst>
          </p:cNvPr>
          <p:cNvSpPr/>
          <p:nvPr/>
        </p:nvSpPr>
        <p:spPr>
          <a:xfrm>
            <a:off x="6049645" y="377825"/>
            <a:ext cx="93345" cy="93345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D8EA4A26-BB6D-4E38-A89A-5586AEEE4506}"/>
              </a:ext>
            </a:extLst>
          </p:cNvPr>
          <p:cNvCxnSpPr>
            <a:stCxn id="19" idx="3"/>
          </p:cNvCxnSpPr>
          <p:nvPr/>
        </p:nvCxnSpPr>
        <p:spPr>
          <a:xfrm>
            <a:off x="7595870" y="1384300"/>
            <a:ext cx="98488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0CAB8C7E-B8F0-4C2C-86DE-AC83CFED739C}"/>
              </a:ext>
            </a:extLst>
          </p:cNvPr>
          <p:cNvCxnSpPr/>
          <p:nvPr/>
        </p:nvCxnSpPr>
        <p:spPr>
          <a:xfrm>
            <a:off x="3623310" y="1384300"/>
            <a:ext cx="98488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115" y="1780540"/>
            <a:ext cx="7822565" cy="4683760"/>
          </a:xfrm>
          <a:prstGeom prst="rect">
            <a:avLst/>
          </a:prstGeom>
          <a:noFill/>
        </p:spPr>
      </p:pic>
      <p:sp>
        <p:nvSpPr>
          <p:cNvPr id="29" name="텍스트 개체 틀 28"/>
          <p:cNvSpPr txBox="1">
            <a:spLocks noGrp="1"/>
          </p:cNvSpPr>
          <p:nvPr>
            <p:ph type="body" idx="15"/>
          </p:nvPr>
        </p:nvSpPr>
        <p:spPr>
          <a:xfrm>
            <a:off x="291465" y="5173345"/>
            <a:ext cx="1259320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유사사이트 분석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694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70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53" name="그림 52" descr="/Users/mac/Library/Group Containers/L48J367XN4.com.infraware.PolarisOffice/EngineTemp/14476/fImage13868374130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13339" r="21690" b="13339"/>
          <a:stretch>
            <a:fillRect/>
          </a:stretch>
        </p:blipFill>
        <p:spPr>
          <a:xfrm>
            <a:off x="304800" y="1155700"/>
            <a:ext cx="5791835" cy="4036060"/>
          </a:xfrm>
          <a:prstGeom prst="rect">
            <a:avLst/>
          </a:prstGeom>
          <a:noFill/>
        </p:spPr>
      </p:pic>
      <p:pic>
        <p:nvPicPr>
          <p:cNvPr id="54" name="그림 53" descr="/Users/mac/Library/Group Containers/L48J367XN4.com.infraware.PolarisOffice/EngineTemp/14476/fImage56542742667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6355" y="1078865"/>
            <a:ext cx="5687060" cy="4700905"/>
          </a:xfrm>
          <a:prstGeom prst="rect">
            <a:avLst/>
          </a:prstGeom>
          <a:noFill/>
        </p:spPr>
      </p:pic>
      <p:sp>
        <p:nvSpPr>
          <p:cNvPr id="56" name="Snip Single Corner Rectangle 55"/>
          <p:cNvSpPr>
            <a:spLocks/>
          </p:cNvSpPr>
          <p:nvPr/>
        </p:nvSpPr>
        <p:spPr>
          <a:xfrm>
            <a:off x="6397625" y="647700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JSP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/>
          </p:cNvSpPr>
          <p:nvPr/>
        </p:nvSpPr>
        <p:spPr>
          <a:xfrm>
            <a:off x="-25400" y="-635"/>
            <a:ext cx="12245340" cy="6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11571605" y="6461760"/>
            <a:ext cx="429260" cy="2254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790"/>
                  </a:schemeClr>
                </a:solidFill>
                <a:latin typeface="나눔바른고딕" charset="0"/>
                <a:ea typeface="나눔바른고딕" charset="0"/>
              </a:rPr>
              <a:t>71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79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56" name="그림 55" descr="/Users/mac/Library/Group Containers/L48J367XN4.com.infraware.PolarisOffice/EngineTemp/14476/fImage15485747237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385" y="2327910"/>
            <a:ext cx="11372215" cy="2048509"/>
          </a:xfrm>
          <a:prstGeom prst="rect">
            <a:avLst/>
          </a:prstGeom>
          <a:noFill/>
        </p:spPr>
      </p:pic>
      <p:sp>
        <p:nvSpPr>
          <p:cNvPr id="58" name="Snip Single Corner Rectangle 57"/>
          <p:cNvSpPr>
            <a:spLocks/>
          </p:cNvSpPr>
          <p:nvPr/>
        </p:nvSpPr>
        <p:spPr>
          <a:xfrm>
            <a:off x="644121" y="1936691"/>
            <a:ext cx="1506220" cy="34163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SERVLET 코드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5090" cy="51371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06. 스토리 보드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7140" cy="67945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08405"/>
            <a:ext cx="3001645" cy="32575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Gothic" charset="0"/>
                <a:ea typeface="NanumGothic" charset="0"/>
              </a:rPr>
              <a:t>사이트 </a:t>
            </a: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관리자</a:t>
            </a: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- </a:t>
            </a: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공지사항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72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0020" y="6542405"/>
            <a:ext cx="63500" cy="6350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7514590" y="1380490"/>
            <a:ext cx="100901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8175" cy="3178175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4955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5275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1715" cy="3561715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291465" y="5173345"/>
            <a:ext cx="931545" cy="151066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1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11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유사사이트 분석</a:t>
            </a:r>
            <a:endParaRPr lang="ko-KR" altLang="en-US" sz="11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11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11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스토리 보드</a:t>
            </a:r>
            <a:endParaRPr lang="ko-KR" altLang="en-US" sz="11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5190" y="2329180"/>
            <a:ext cx="2788285" cy="2731770"/>
          </a:xfrm>
          <a:prstGeom prst="ellipse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05000"/>
              </a:lnSpc>
              <a:spcBef>
                <a:spcPct val="200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297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/>
              <a:ea typeface="NanumGothic"/>
            </a:endParaRPr>
          </a:p>
          <a:p>
            <a:pPr marL="0" indent="0" algn="ctr" defTabSz="914400" eaLnBrk="1" latinLnBrk="1" hangingPunct="1">
              <a:lnSpc>
                <a:spcPct val="105000"/>
              </a:lnSpc>
              <a:spcBef>
                <a:spcPct val="63000"/>
              </a:spcBef>
              <a:spcAft>
                <a:spcPct val="0"/>
              </a:spcAft>
              <a:buNone/>
              <a:defRPr lang="ko-KR" altLang="en-US"/>
            </a:pPr>
            <a:r>
              <a:rPr lang="ko-KR" sz="108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-</a:t>
            </a:r>
            <a:endParaRPr lang="ko-KR" altLang="en-US" sz="108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pic>
        <p:nvPicPr>
          <p:cNvPr id="5" name="그림 4" descr="/Users/mac/Library/Group Containers/L48J367XN4.com.infraware.PolarisOffice/EngineTemp/14476/fImage3948416445743.png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99E5A886-C07A-4192-80CE-3F6C2FB91F3F}"/>
              </a:ext>
            </a:extLst>
          </p:cNvPr>
          <p:cNvSpPr/>
          <p:nvPr/>
        </p:nvSpPr>
        <p:spPr>
          <a:xfrm rot="10800000">
            <a:off x="3501736" y="2290949"/>
            <a:ext cx="791688" cy="2226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3268145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sp>
        <p:nvSpPr>
          <p:cNvPr id="5" name="Snip Single Corner Rectangle 54"/>
          <p:cNvSpPr/>
          <p:nvPr/>
        </p:nvSpPr>
        <p:spPr>
          <a:xfrm>
            <a:off x="0" y="170814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400" b="1">
                <a:latin typeface="나눔고딕"/>
                <a:ea typeface="나눔고딕"/>
              </a:rPr>
              <a:t>JSP</a:t>
            </a:r>
            <a:r>
              <a:rPr lang="ko-KR" sz="1400" b="1">
                <a:latin typeface="나눔고딕"/>
                <a:ea typeface="나눔고딕"/>
              </a:rPr>
              <a:t> 코드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84425"/>
            <a:ext cx="12192000" cy="40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8671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4" name="텍스트 개체 틀 9"/>
          <p:cNvSpPr>
            <a:spLocks noGrp="1"/>
          </p:cNvSpPr>
          <p:nvPr>
            <p:ph type="body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5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sp>
        <p:nvSpPr>
          <p:cNvPr id="6" name="Snip Single Corner Rectangle 54"/>
          <p:cNvSpPr/>
          <p:nvPr/>
        </p:nvSpPr>
        <p:spPr>
          <a:xfrm>
            <a:off x="0" y="170814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400" b="1">
                <a:latin typeface="나눔고딕"/>
                <a:ea typeface="나눔고딕"/>
              </a:rPr>
              <a:t>SERVLET</a:t>
            </a:r>
            <a:r>
              <a:rPr lang="ko-KR" sz="1400" b="1">
                <a:latin typeface="나눔고딕"/>
                <a:ea typeface="나눔고딕"/>
              </a:rPr>
              <a:t> 코드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96264"/>
            <a:ext cx="7120246" cy="47673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938387"/>
            <a:ext cx="12192000" cy="29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8014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203700" y="5991225"/>
            <a:ext cx="3786505" cy="678815"/>
          </a:xfrm>
          <a:prstGeom prst="rect">
            <a:avLst/>
          </a:prstGeom>
          <a:noFill/>
        </p:spPr>
        <p:txBody>
          <a:bodyPr vert="horz" wrap="square" lIns="0" tIns="0" rIns="0" bIns="0" anchor="ctr">
            <a:normAutofit/>
          </a:bodyPr>
          <a:lstStyle/>
          <a:p>
            <a:pPr marL="0" indent="0" algn="ctr" defTabSz="914400" eaLnBrk="1" latinLnBrk="1" hangingPunct="1">
              <a:lnSpc>
                <a:spcPct val="105000"/>
              </a:lnSpc>
              <a:spcBef>
                <a:spcPct val="200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297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/>
              <a:ea typeface="NanumGothic"/>
            </a:endParaRPr>
          </a:p>
          <a:p>
            <a:pPr marL="0" indent="0" algn="ctr" defTabSz="914400" eaLnBrk="1" latinLnBrk="1" hangingPunct="1">
              <a:lnSpc>
                <a:spcPct val="105000"/>
              </a:lnSpc>
              <a:spcBef>
                <a:spcPct val="63000"/>
              </a:spcBef>
              <a:spcAft>
                <a:spcPct val="0"/>
              </a:spcAft>
              <a:buNone/>
              <a:defRPr lang="ko-KR" altLang="en-US"/>
            </a:pPr>
            <a:r>
              <a:rPr lang="ko-KR" sz="108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-</a:t>
            </a:r>
            <a:endParaRPr lang="ko-KR" altLang="en-US" sz="108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pic>
        <p:nvPicPr>
          <p:cNvPr id="5" name="그림 4" descr="/Users/mac/Library/Group Containers/L48J367XN4.com.infraware.PolarisOffice/EngineTemp/14476/fImage3576016535251.png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4246720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4" name="텍스트 개체 틀 9"/>
          <p:cNvSpPr>
            <a:spLocks noGrp="1"/>
          </p:cNvSpPr>
          <p:nvPr>
            <p:ph type="body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5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sp>
        <p:nvSpPr>
          <p:cNvPr id="6" name="Snip Single Corner Rectangle 54"/>
          <p:cNvSpPr/>
          <p:nvPr/>
        </p:nvSpPr>
        <p:spPr>
          <a:xfrm>
            <a:off x="0" y="170814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400" b="1">
                <a:latin typeface="나눔고딕"/>
                <a:ea typeface="나눔고딕"/>
              </a:rPr>
              <a:t>JSP</a:t>
            </a:r>
            <a:r>
              <a:rPr lang="ko-KR" sz="1400" b="1">
                <a:latin typeface="나눔고딕"/>
                <a:ea typeface="나눔고딕"/>
              </a:rPr>
              <a:t>코드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96265"/>
            <a:ext cx="12192000" cy="41025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5421534"/>
            <a:ext cx="12192000" cy="1436465"/>
          </a:xfrm>
          <a:prstGeom prst="rect">
            <a:avLst/>
          </a:prstGeom>
        </p:spPr>
      </p:pic>
      <p:sp>
        <p:nvSpPr>
          <p:cNvPr id="16" name="Snip Single Corner Rectangle 54"/>
          <p:cNvSpPr/>
          <p:nvPr/>
        </p:nvSpPr>
        <p:spPr>
          <a:xfrm>
            <a:off x="0" y="4912533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400" b="1">
                <a:latin typeface="나눔고딕"/>
                <a:ea typeface="나눔고딕"/>
              </a:rPr>
              <a:t>SERVLET </a:t>
            </a:r>
            <a:r>
              <a:rPr lang="ko-KR" sz="1400" b="1">
                <a:latin typeface="나눔고딕"/>
                <a:ea typeface="나눔고딕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400475561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4" name="텍스트 개체 틀 9"/>
          <p:cNvSpPr>
            <a:spLocks noGrp="1"/>
          </p:cNvSpPr>
          <p:nvPr>
            <p:ph type="body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5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8381" y="0"/>
            <a:ext cx="6091237" cy="69157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3971" y="0"/>
            <a:ext cx="6122353" cy="685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48321" y="0"/>
            <a:ext cx="5276850" cy="1504950"/>
          </a:xfrm>
          <a:prstGeom prst="rect">
            <a:avLst/>
          </a:prstGeom>
        </p:spPr>
      </p:pic>
      <p:sp>
        <p:nvSpPr>
          <p:cNvPr id="23" name="화살표: 오른쪽 22"/>
          <p:cNvSpPr/>
          <p:nvPr/>
        </p:nvSpPr>
        <p:spPr>
          <a:xfrm>
            <a:off x="2892136" y="2290948"/>
            <a:ext cx="791688" cy="2226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8170870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4" name="텍스트 개체 틀 9"/>
          <p:cNvSpPr>
            <a:spLocks noGrp="1"/>
          </p:cNvSpPr>
          <p:nvPr>
            <p:ph type="body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5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sp>
        <p:nvSpPr>
          <p:cNvPr id="6" name="Snip Single Corner Rectangle 54"/>
          <p:cNvSpPr/>
          <p:nvPr/>
        </p:nvSpPr>
        <p:spPr>
          <a:xfrm>
            <a:off x="0" y="170814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400" b="1">
                <a:latin typeface="나눔고딕"/>
                <a:ea typeface="나눔고딕"/>
              </a:rPr>
              <a:t>JSP</a:t>
            </a:r>
            <a:r>
              <a:rPr lang="ko-KR" sz="1400" b="1">
                <a:latin typeface="나눔고딕"/>
                <a:ea typeface="나눔고딕"/>
              </a:rPr>
              <a:t> 코드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90600"/>
            <a:ext cx="10591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0875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03. </a:t>
            </a:r>
            <a:r>
              <a:rPr lang="en-US" altLang="ko-KR" sz="3200" dirty="0" err="1">
                <a:latin typeface="나눔바른고딕 UltraLight" charset="0"/>
                <a:ea typeface="나눔바른고딕 UltraLight" charset="0"/>
                <a:cs typeface="+mj-cs"/>
              </a:rPr>
              <a:t>유사사이트</a:t>
            </a: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 </a:t>
            </a:r>
            <a:r>
              <a:rPr lang="en-US" altLang="ko-KR" sz="3200" dirty="0" err="1">
                <a:latin typeface="나눔바른고딕 UltraLight" charset="0"/>
                <a:ea typeface="나눔바른고딕 UltraLight" charset="0"/>
                <a:cs typeface="+mj-cs"/>
              </a:rPr>
              <a:t>분석</a:t>
            </a:r>
            <a:endParaRPr lang="ko-KR" altLang="en-US" sz="3200" dirty="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유사사이트 2 - 대구 통합예약시스템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4967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8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4967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5898515"/>
            <a:ext cx="62865" cy="6286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3980" cy="93980"/>
          </a:xfrm>
          <a:prstGeom prst="diamond">
            <a:avLst/>
          </a:prstGeom>
          <a:noFill/>
          <a:ln w="9525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552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552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0430" y="1863090"/>
            <a:ext cx="7843520" cy="4705985"/>
          </a:xfrm>
          <a:prstGeom prst="rect">
            <a:avLst/>
          </a:prstGeom>
          <a:noFill/>
        </p:spPr>
      </p:pic>
      <p:sp>
        <p:nvSpPr>
          <p:cNvPr id="29" name="텍스트 개체 틀 28"/>
          <p:cNvSpPr txBox="1">
            <a:spLocks noGrp="1"/>
          </p:cNvSpPr>
          <p:nvPr>
            <p:ph type="body" idx="16"/>
          </p:nvPr>
        </p:nvSpPr>
        <p:spPr>
          <a:xfrm>
            <a:off x="282806" y="5086754"/>
            <a:ext cx="1380547" cy="150939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85000"/>
                    <a:lumOff val="0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팀원소개</a:t>
            </a:r>
            <a:endParaRPr lang="ko-KR" altLang="en-US" sz="900"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유사사이트 분석</a:t>
            </a:r>
            <a:endParaRPr lang="ko-KR" altLang="en-US" sz="900"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개발환경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9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sp>
        <p:nvSpPr>
          <p:cNvPr id="5" name="Snip Single Corner Rectangle 54"/>
          <p:cNvSpPr/>
          <p:nvPr/>
        </p:nvSpPr>
        <p:spPr>
          <a:xfrm>
            <a:off x="0" y="170814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400" b="1">
                <a:latin typeface="나눔고딕"/>
                <a:ea typeface="나눔고딕"/>
              </a:rPr>
              <a:t>JSP</a:t>
            </a:r>
            <a:r>
              <a:rPr lang="ko-KR" sz="1400" b="1">
                <a:latin typeface="나눔고딕"/>
                <a:ea typeface="나눔고딕"/>
              </a:rPr>
              <a:t> 코드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61999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88296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4" name="텍스트 개체 틀 9"/>
          <p:cNvSpPr>
            <a:spLocks noGrp="1"/>
          </p:cNvSpPr>
          <p:nvPr>
            <p:ph type="body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5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sp>
        <p:nvSpPr>
          <p:cNvPr id="6" name="Snip Single Corner Rectangle 54"/>
          <p:cNvSpPr/>
          <p:nvPr/>
        </p:nvSpPr>
        <p:spPr>
          <a:xfrm>
            <a:off x="0" y="170814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400" b="1">
                <a:latin typeface="나눔고딕"/>
                <a:ea typeface="나눔고딕"/>
              </a:rPr>
              <a:t>SERVLET</a:t>
            </a:r>
            <a:r>
              <a:rPr lang="ko-KR" sz="1400" b="1">
                <a:latin typeface="나눔고딕"/>
                <a:ea typeface="나눔고딕"/>
              </a:rPr>
              <a:t> 코드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87043"/>
            <a:ext cx="12192000" cy="368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75733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4" name="텍스트 개체 틀 9"/>
          <p:cNvSpPr>
            <a:spLocks noGrp="1"/>
          </p:cNvSpPr>
          <p:nvPr>
            <p:ph type="body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5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3971" y="0"/>
            <a:ext cx="12237562" cy="685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276850" cy="14859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46265" y="0"/>
            <a:ext cx="5267325" cy="1504950"/>
          </a:xfrm>
          <a:prstGeom prst="rect">
            <a:avLst/>
          </a:prstGeom>
        </p:spPr>
      </p:pic>
      <p:sp>
        <p:nvSpPr>
          <p:cNvPr id="17" name="화살표: 오른쪽 16"/>
          <p:cNvSpPr/>
          <p:nvPr/>
        </p:nvSpPr>
        <p:spPr>
          <a:xfrm rot="10800000">
            <a:off x="8748156" y="2290948"/>
            <a:ext cx="791688" cy="2226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461817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4" name="텍스트 개체 틀 9"/>
          <p:cNvSpPr>
            <a:spLocks noGrp="1"/>
          </p:cNvSpPr>
          <p:nvPr>
            <p:ph type="body" hasCustomPrompt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5" name="Rectangle 26"/>
          <p:cNvSpPr/>
          <p:nvPr/>
        </p:nvSpPr>
        <p:spPr>
          <a:xfrm>
            <a:off x="-31115" y="-635"/>
            <a:ext cx="12244705" cy="6916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>
              <a:latin typeface="나눔고딕"/>
              <a:ea typeface="나눔고딕"/>
            </a:endParaRPr>
          </a:p>
        </p:txBody>
      </p:sp>
      <p:sp>
        <p:nvSpPr>
          <p:cNvPr id="6" name="Snip Single Corner Rectangle 54"/>
          <p:cNvSpPr/>
          <p:nvPr/>
        </p:nvSpPr>
        <p:spPr>
          <a:xfrm>
            <a:off x="0" y="170814"/>
            <a:ext cx="1506220" cy="341630"/>
          </a:xfrm>
          <a:prstGeom prst="snip1Rect">
            <a:avLst>
              <a:gd name="adj" fmla="val 16667"/>
            </a:avLst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400" b="1">
                <a:latin typeface="나눔고딕"/>
                <a:ea typeface="나눔고딕"/>
              </a:rPr>
              <a:t>SERVLET</a:t>
            </a:r>
            <a:r>
              <a:rPr lang="ko-KR" sz="1400" b="1">
                <a:latin typeface="나눔고딕"/>
                <a:ea typeface="나눔고딕"/>
              </a:rPr>
              <a:t> 코드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0612" y="962025"/>
            <a:ext cx="100107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6119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5090" cy="51371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06. 스토리 보드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7140" cy="67945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08405"/>
            <a:ext cx="3001645" cy="32575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관광지</a:t>
            </a: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관</a:t>
            </a:r>
            <a:r>
              <a:rPr lang="ko-KR" altLang="en-US"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리자</a:t>
            </a:r>
            <a:r>
              <a:rPr lang="ko-KR" altLang="en-US"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</a:t>
            </a: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- </a:t>
            </a: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관광지</a:t>
            </a:r>
            <a:r>
              <a:rPr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anumGothic" charset="0"/>
                <a:ea typeface="NanumGothic" charset="0"/>
              </a:rPr>
              <a:t>공지사항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84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0020" y="6542405"/>
            <a:ext cx="63500" cy="6350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7514590" y="1380490"/>
            <a:ext cx="100901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8175" cy="3178175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4955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5275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1715" cy="3561715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300124" y="5086754"/>
            <a:ext cx="931545" cy="151066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개발배경</a:t>
            </a:r>
            <a:endParaRPr lang="ko-KR" altLang="en-US" sz="9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>
                <a:solidFill>
                  <a:schemeClr val="bg1">
                    <a:lumMod val="85000"/>
                    <a:lumOff val="0"/>
                  </a:schemeClr>
                </a:solidFill>
                <a:latin typeface="나눔바른고딕"/>
                <a:ea typeface="나눔바른고딕" charset="0"/>
              </a:rPr>
              <a:t>유사사이트 분석</a:t>
            </a: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  <a:lumOff val="0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개발환경</a:t>
            </a:r>
            <a:endParaRPr lang="ko-KR" altLang="en-US" sz="9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프로젝트</a:t>
            </a:r>
            <a:r>
              <a:rPr lang="en-US" altLang="ko-KR" sz="900" dirty="0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 </a:t>
            </a: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산출물</a:t>
            </a:r>
            <a:endParaRPr lang="ko-KR" altLang="en-US" sz="9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>
                <a:solidFill>
                  <a:schemeClr val="bg1"/>
                </a:solidFill>
                <a:latin typeface="나눔바른고딕"/>
                <a:ea typeface="나눔바른고딕" charset="0"/>
              </a:rPr>
              <a:t>스토리 보드</a:t>
            </a:r>
            <a:endParaRPr lang="ko-KR" altLang="en-US" sz="9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나눔바른고딕"/>
              <a:ea typeface="나눔바른고딕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5190" y="2329180"/>
            <a:ext cx="2788285" cy="2731770"/>
          </a:xfrm>
          <a:prstGeom prst="ellipse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85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9525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31115"/>
            <a:ext cx="12212955" cy="6885305"/>
          </a:xfrm>
          <a:prstGeom prst="rect">
            <a:avLst/>
          </a:prstGeom>
          <a:solidFill>
            <a:srgbClr val="1B232A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sp>
        <p:nvSpPr>
          <p:cNvPr id="24" name="Snip Single Corner Rectangle 23"/>
          <p:cNvSpPr>
            <a:spLocks/>
          </p:cNvSpPr>
          <p:nvPr/>
        </p:nvSpPr>
        <p:spPr>
          <a:xfrm>
            <a:off x="1515110" y="3132455"/>
            <a:ext cx="2927350" cy="340995"/>
          </a:xfrm>
          <a:prstGeom prst="snip1Rect">
            <a:avLst/>
          </a:prstGeom>
          <a:solidFill>
            <a:srgbClr val="1B232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관광지 공지사항 LIST -JSP 코드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10" y="3535045"/>
            <a:ext cx="5060950" cy="2886075"/>
          </a:xfrm>
          <a:prstGeom prst="rect">
            <a:avLst/>
          </a:prstGeom>
          <a:noFill/>
        </p:spPr>
      </p:pic>
      <p:sp>
        <p:nvSpPr>
          <p:cNvPr id="26" name="Snip Single Corner Rectangle 25"/>
          <p:cNvSpPr>
            <a:spLocks/>
          </p:cNvSpPr>
          <p:nvPr/>
        </p:nvSpPr>
        <p:spPr>
          <a:xfrm>
            <a:off x="6667500" y="864870"/>
            <a:ext cx="3433445" cy="340995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관광지 공지사항 LIST - SERVLET 코드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85" y="1264920"/>
            <a:ext cx="5322570" cy="3970655"/>
          </a:xfrm>
          <a:prstGeom prst="rect">
            <a:avLst/>
          </a:prstGeom>
          <a:noFill/>
        </p:spPr>
      </p:pic>
      <p:sp>
        <p:nvSpPr>
          <p:cNvPr id="30" name="Rectangle 29"/>
          <p:cNvSpPr>
            <a:spLocks/>
          </p:cNvSpPr>
          <p:nvPr/>
        </p:nvSpPr>
        <p:spPr>
          <a:xfrm>
            <a:off x="61595" y="442595"/>
            <a:ext cx="1042035" cy="268605"/>
          </a:xfrm>
          <a:prstGeom prst="rect">
            <a:avLst/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206500" y="380365"/>
            <a:ext cx="22263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0000"/>
                </a:solidFill>
                <a:latin typeface="NanumGothic ExtraBold" charset="0"/>
                <a:ea typeface="NanumGothic ExtraBold" charset="0"/>
              </a:rPr>
              <a:t>관광지 스태프가 작성한 글을 확인</a:t>
            </a:r>
            <a:r>
              <a:rPr sz="1600">
                <a:solidFill>
                  <a:srgbClr val="FF0000"/>
                </a:solidFill>
                <a:latin typeface="NanumGothic ExtraBold" charset="0"/>
                <a:ea typeface="NanumGothic ExtraBold" charset="0"/>
              </a:rPr>
              <a:t> </a:t>
            </a:r>
            <a:endParaRPr lang="ko-KR" altLang="en-US" sz="1600">
              <a:solidFill>
                <a:srgbClr val="FF0000"/>
              </a:solidFill>
              <a:latin typeface="NanumGothic ExtraBold" charset="0"/>
              <a:ea typeface="NanumGothic ExtraBold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1782445" y="782955"/>
            <a:ext cx="372110" cy="247650"/>
          </a:xfrm>
          <a:prstGeom prst="rect">
            <a:avLst/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15" y="6050915"/>
            <a:ext cx="5457825" cy="524510"/>
          </a:xfrm>
          <a:prstGeom prst="rect">
            <a:avLst/>
          </a:prstGeom>
          <a:noFill/>
        </p:spPr>
      </p:pic>
      <p:sp>
        <p:nvSpPr>
          <p:cNvPr id="34" name="Snip Single Corner Rectangle 33"/>
          <p:cNvSpPr>
            <a:spLocks/>
          </p:cNvSpPr>
          <p:nvPr/>
        </p:nvSpPr>
        <p:spPr>
          <a:xfrm>
            <a:off x="6666865" y="5646420"/>
            <a:ext cx="2640330" cy="340995"/>
          </a:xfrm>
          <a:prstGeom prst="snip1Rect">
            <a:avLst/>
          </a:prstGeom>
          <a:solidFill>
            <a:srgbClr val="1B232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글쓰기 이동 SERVLET 코드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/>
          </p:cNvSpPr>
          <p:nvPr/>
        </p:nvSpPr>
        <p:spPr>
          <a:xfrm>
            <a:off x="-123825" y="-133985"/>
            <a:ext cx="12327255" cy="711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7" t="18862" r="19541" b="24468"/>
          <a:stretch>
            <a:fillRect/>
          </a:stretch>
        </p:blipFill>
        <p:spPr>
          <a:xfrm>
            <a:off x="350520" y="-22225"/>
            <a:ext cx="5050790" cy="3804920"/>
          </a:xfrm>
          <a:prstGeom prst="rect">
            <a:avLst/>
          </a:prstGeom>
          <a:noFill/>
        </p:spPr>
      </p:pic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86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9525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4" name="Snip Single Corner Rectangle 23"/>
          <p:cNvSpPr>
            <a:spLocks/>
          </p:cNvSpPr>
          <p:nvPr/>
        </p:nvSpPr>
        <p:spPr>
          <a:xfrm>
            <a:off x="217170" y="3738880"/>
            <a:ext cx="1505585" cy="340995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JSP 코드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26" name="Snip Single Corner Rectangle 25"/>
          <p:cNvSpPr>
            <a:spLocks/>
          </p:cNvSpPr>
          <p:nvPr/>
        </p:nvSpPr>
        <p:spPr>
          <a:xfrm>
            <a:off x="5770880" y="-73660"/>
            <a:ext cx="1423670" cy="340995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SERVLET 코드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2545715" y="3328670"/>
            <a:ext cx="639445" cy="238125"/>
          </a:xfrm>
          <a:prstGeom prst="rect">
            <a:avLst/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" y="4079875"/>
            <a:ext cx="4852670" cy="2839720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30" y="4958080"/>
            <a:ext cx="4131945" cy="2030095"/>
          </a:xfrm>
          <a:prstGeom prst="rect">
            <a:avLst/>
          </a:prstGeom>
          <a:noFill/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40" y="339725"/>
            <a:ext cx="6146165" cy="4318635"/>
          </a:xfrm>
          <a:prstGeom prst="rect">
            <a:avLst/>
          </a:prstGeom>
          <a:noFill/>
        </p:spPr>
      </p:pic>
      <p:sp>
        <p:nvSpPr>
          <p:cNvPr id="38" name="Snip Single Corner Rectangle 37"/>
          <p:cNvSpPr>
            <a:spLocks/>
          </p:cNvSpPr>
          <p:nvPr/>
        </p:nvSpPr>
        <p:spPr>
          <a:xfrm>
            <a:off x="5916295" y="4707255"/>
            <a:ext cx="989330" cy="250825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예외처리</a:t>
            </a:r>
            <a:endParaRPr lang="ko-KR" altLang="en-US" sz="12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-51435"/>
            <a:ext cx="12192635" cy="6905625"/>
          </a:xfrm>
          <a:prstGeom prst="rect">
            <a:avLst/>
          </a:prstGeom>
          <a:noFill/>
        </p:spPr>
      </p:pic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87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9525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8532495" y="1473835"/>
            <a:ext cx="537845" cy="207010"/>
          </a:xfrm>
          <a:prstGeom prst="rect">
            <a:avLst/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15" y="4914265"/>
            <a:ext cx="9832340" cy="1661795"/>
          </a:xfrm>
          <a:prstGeom prst="rect">
            <a:avLst/>
          </a:prstGeom>
          <a:noFill/>
        </p:spPr>
      </p:pic>
      <p:cxnSp>
        <p:nvCxnSpPr>
          <p:cNvPr id="35" name="Elbow Arrow Connector 34"/>
          <p:cNvCxnSpPr/>
          <p:nvPr/>
        </p:nvCxnSpPr>
        <p:spPr>
          <a:xfrm rot="5400000">
            <a:off x="1612900" y="3509010"/>
            <a:ext cx="2030730" cy="598170"/>
          </a:xfrm>
          <a:prstGeom prst="bentConnector3">
            <a:avLst>
              <a:gd name="adj1" fmla="val 50009"/>
            </a:avLst>
          </a:prstGeom>
          <a:ln w="6350" cap="flat" cmpd="sng">
            <a:solidFill>
              <a:schemeClr val="accent4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66"/>
          <a:stretch>
            <a:fillRect/>
          </a:stretch>
        </p:blipFill>
        <p:spPr>
          <a:xfrm>
            <a:off x="5473700" y="2437130"/>
            <a:ext cx="4039235" cy="500380"/>
          </a:xfrm>
          <a:prstGeom prst="rect">
            <a:avLst/>
          </a:prstGeom>
          <a:noFill/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30" y="2938145"/>
            <a:ext cx="6830695" cy="978535"/>
          </a:xfrm>
          <a:prstGeom prst="rect">
            <a:avLst/>
          </a:prstGeom>
          <a:noFill/>
        </p:spPr>
      </p:pic>
      <p:sp>
        <p:nvSpPr>
          <p:cNvPr id="42" name="Snip Single Corner Rectangle 41"/>
          <p:cNvSpPr>
            <a:spLocks/>
          </p:cNvSpPr>
          <p:nvPr/>
        </p:nvSpPr>
        <p:spPr>
          <a:xfrm>
            <a:off x="5534660" y="2101850"/>
            <a:ext cx="1217295" cy="23622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JSP 코드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/>
          </p:cNvSpPr>
          <p:nvPr/>
        </p:nvSpPr>
        <p:spPr>
          <a:xfrm>
            <a:off x="-175260" y="-133985"/>
            <a:ext cx="12327255" cy="711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" y="-260350"/>
            <a:ext cx="5963285" cy="4163060"/>
          </a:xfrm>
          <a:prstGeom prst="rect">
            <a:avLst/>
          </a:prstGeom>
          <a:noFill/>
        </p:spPr>
      </p:pic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88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9525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4" name="Snip Single Corner Rectangle 23"/>
          <p:cNvSpPr>
            <a:spLocks/>
          </p:cNvSpPr>
          <p:nvPr/>
        </p:nvSpPr>
        <p:spPr>
          <a:xfrm>
            <a:off x="196215" y="3265170"/>
            <a:ext cx="1505585" cy="340995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JSP 코드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26" name="Snip Single Corner Rectangle 25"/>
          <p:cNvSpPr>
            <a:spLocks/>
          </p:cNvSpPr>
          <p:nvPr/>
        </p:nvSpPr>
        <p:spPr>
          <a:xfrm>
            <a:off x="5915025" y="-73660"/>
            <a:ext cx="1423670" cy="340995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SERVLET 코드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2504440" y="3401060"/>
            <a:ext cx="556895" cy="196850"/>
          </a:xfrm>
          <a:prstGeom prst="rect">
            <a:avLst/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8" name="Snip Single Corner Rectangle 37"/>
          <p:cNvSpPr>
            <a:spLocks/>
          </p:cNvSpPr>
          <p:nvPr/>
        </p:nvSpPr>
        <p:spPr>
          <a:xfrm>
            <a:off x="5916295" y="4820920"/>
            <a:ext cx="989330" cy="250825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예외처리</a:t>
            </a: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t="597" r="378" b="-597"/>
          <a:stretch>
            <a:fillRect/>
          </a:stretch>
        </p:blipFill>
        <p:spPr>
          <a:xfrm>
            <a:off x="151130" y="3626485"/>
            <a:ext cx="5362575" cy="3401695"/>
          </a:xfrm>
          <a:prstGeom prst="rect">
            <a:avLst/>
          </a:prstGeom>
          <a:noFill/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75" y="4483100"/>
            <a:ext cx="1958975" cy="1208405"/>
          </a:xfrm>
          <a:prstGeom prst="rect">
            <a:avLst/>
          </a:prstGeom>
          <a:noFill/>
          <a:ln w="0"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85" y="5119370"/>
            <a:ext cx="4077335" cy="1648460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85" y="266700"/>
            <a:ext cx="6115685" cy="4319905"/>
          </a:xfrm>
          <a:prstGeom prst="rect">
            <a:avLst/>
          </a:prstGeom>
          <a:noFill/>
        </p:spPr>
      </p:pic>
      <p:sp>
        <p:nvSpPr>
          <p:cNvPr id="44" name="Rectangle 43"/>
          <p:cNvSpPr>
            <a:spLocks/>
          </p:cNvSpPr>
          <p:nvPr/>
        </p:nvSpPr>
        <p:spPr>
          <a:xfrm>
            <a:off x="3101340" y="3401060"/>
            <a:ext cx="290195" cy="175260"/>
          </a:xfrm>
          <a:prstGeom prst="rect">
            <a:avLst/>
          </a:prstGeom>
          <a:noFill/>
          <a:ln w="22225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75" y="3896360"/>
            <a:ext cx="1443990" cy="408305"/>
          </a:xfrm>
          <a:prstGeom prst="rect">
            <a:avLst/>
          </a:prstGeom>
          <a:noFill/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</p:pic>
      <p:cxnSp>
        <p:nvCxnSpPr>
          <p:cNvPr id="46" name="Arrow 45"/>
          <p:cNvCxnSpPr/>
          <p:nvPr/>
        </p:nvCxnSpPr>
        <p:spPr>
          <a:xfrm flipV="1">
            <a:off x="2122805" y="5224780"/>
            <a:ext cx="1619250" cy="423545"/>
          </a:xfrm>
          <a:prstGeom prst="straightConnector1">
            <a:avLst/>
          </a:prstGeom>
          <a:ln w="6350" cap="flat" cmpd="sng">
            <a:solidFill>
              <a:schemeClr val="accent1">
                <a:lumMod val="20000"/>
                <a:lumOff val="80000"/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Arrow 46"/>
          <p:cNvCxnSpPr/>
          <p:nvPr/>
        </p:nvCxnSpPr>
        <p:spPr>
          <a:xfrm>
            <a:off x="3369945" y="3596640"/>
            <a:ext cx="485140" cy="258445"/>
          </a:xfrm>
          <a:prstGeom prst="straightConnector1">
            <a:avLst/>
          </a:prstGeom>
          <a:ln w="6350" cap="flat" cmpd="sng">
            <a:solidFill>
              <a:schemeClr val="accent4">
                <a:lumMod val="20000"/>
                <a:lumOff val="80000"/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10795"/>
            <a:ext cx="12265025" cy="6842760"/>
          </a:xfrm>
          <a:prstGeom prst="rect">
            <a:avLst/>
          </a:prstGeom>
          <a:noFill/>
        </p:spPr>
      </p:pic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89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9525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9182735" y="1576705"/>
            <a:ext cx="485140" cy="196850"/>
          </a:xfrm>
          <a:prstGeom prst="rect">
            <a:avLst/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6" b="18333"/>
          <a:stretch>
            <a:fillRect/>
          </a:stretch>
        </p:blipFill>
        <p:spPr>
          <a:xfrm>
            <a:off x="7298690" y="1772285"/>
            <a:ext cx="3324860" cy="381635"/>
          </a:xfrm>
          <a:prstGeom prst="rect">
            <a:avLst/>
          </a:prstGeom>
          <a:noFill/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05" y="2180590"/>
            <a:ext cx="3134360" cy="1219835"/>
          </a:xfrm>
          <a:prstGeom prst="rect">
            <a:avLst/>
          </a:prstGeom>
          <a:noFill/>
        </p:spPr>
      </p:pic>
      <p:sp>
        <p:nvSpPr>
          <p:cNvPr id="42" name="Snip Single Corner Rectangle 41"/>
          <p:cNvSpPr>
            <a:spLocks/>
          </p:cNvSpPr>
          <p:nvPr/>
        </p:nvSpPr>
        <p:spPr>
          <a:xfrm>
            <a:off x="7296785" y="1473200"/>
            <a:ext cx="1217295" cy="23622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JSP 코드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90" y="3761105"/>
            <a:ext cx="5754370" cy="3013710"/>
          </a:xfrm>
          <a:prstGeom prst="rect">
            <a:avLst/>
          </a:prstGeom>
          <a:noFill/>
        </p:spPr>
      </p:pic>
      <p:sp>
        <p:nvSpPr>
          <p:cNvPr id="44" name="Snip Single Corner Rectangle 43"/>
          <p:cNvSpPr>
            <a:spLocks/>
          </p:cNvSpPr>
          <p:nvPr/>
        </p:nvSpPr>
        <p:spPr>
          <a:xfrm>
            <a:off x="5636895" y="3420745"/>
            <a:ext cx="1670685" cy="23622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SERVLET 코드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3185" cy="51181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나눔바른고딕 UltraLight" charset="0"/>
                <a:ea typeface="나눔바른고딕 UltraLight" charset="0"/>
                <a:cs typeface="+mj-cs"/>
              </a:rPr>
              <a:t>04. 개발환경 </a:t>
            </a:r>
            <a:endParaRPr lang="ko-KR" altLang="en-US" sz="3200">
              <a:latin typeface="나눔바른고딕 UltraLight" charset="0"/>
              <a:ea typeface="나눔바른고딕 UltraLigh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5870" cy="67818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 lnSpcReduction="10000"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80795"/>
            <a:ext cx="3000375" cy="32448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GOGO GUNSAN</a:t>
            </a:r>
            <a:endParaRPr lang="ko-KR" altLang="en-US" sz="1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8625" cy="2247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4967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9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4967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49860" y="6167755"/>
            <a:ext cx="62230" cy="6223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3980" cy="93980"/>
          </a:xfrm>
          <a:prstGeom prst="diamond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>
            <a:stCxn id="19" idx="3"/>
          </p:cNvCxnSpPr>
          <p:nvPr/>
        </p:nvCxnSpPr>
        <p:spPr>
          <a:xfrm>
            <a:off x="7595870" y="1384300"/>
            <a:ext cx="98552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5520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6905" cy="3176905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3685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4005" cy="635"/>
          </a:xfrm>
          <a:prstGeom prst="line">
            <a:avLst/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0445" cy="3560445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980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291465" y="5096337"/>
            <a:ext cx="1224049" cy="1508760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>
                    <a:lumMod val="85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팀원소개</a:t>
            </a:r>
            <a:endParaRPr lang="ko-KR" altLang="en-US" sz="1100">
              <a:solidFill>
                <a:schemeClr val="bg1">
                  <a:lumMod val="85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개발배경</a:t>
            </a:r>
            <a:endParaRPr lang="ko-KR" altLang="en-US" sz="11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유사사이트 분석</a:t>
            </a:r>
            <a:endParaRPr lang="ko-KR" altLang="en-US" sz="11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개발환경</a:t>
            </a:r>
            <a:endParaRPr lang="ko-KR" altLang="en-US" sz="11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solidFill>
                  <a:schemeClr val="bg1">
                    <a:alpha val="60052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프로젝트 산출물</a:t>
            </a:r>
            <a:endParaRPr lang="ko-KR" altLang="en-US" sz="1100">
              <a:solidFill>
                <a:schemeClr val="bg1">
                  <a:alpha val="60052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90" y="2329180"/>
            <a:ext cx="2787650" cy="2731135"/>
          </a:xfrm>
          <a:prstGeom prst="ellipse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10795"/>
            <a:ext cx="12265025" cy="6842760"/>
          </a:xfrm>
          <a:prstGeom prst="rect">
            <a:avLst/>
          </a:prstGeom>
          <a:noFill/>
        </p:spPr>
      </p:pic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90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9525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6203315" y="4050665"/>
            <a:ext cx="434340" cy="207010"/>
          </a:xfrm>
          <a:prstGeom prst="rect">
            <a:avLst/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6"/>
          <a:stretch>
            <a:fillRect/>
          </a:stretch>
        </p:blipFill>
        <p:spPr>
          <a:xfrm>
            <a:off x="2444115" y="4719955"/>
            <a:ext cx="7963535" cy="897255"/>
          </a:xfrm>
          <a:prstGeom prst="rect">
            <a:avLst/>
          </a:prstGeom>
          <a:noFill/>
        </p:spPr>
      </p:pic>
      <p:sp>
        <p:nvSpPr>
          <p:cNvPr id="42" name="Snip Single Corner Rectangle 41"/>
          <p:cNvSpPr>
            <a:spLocks/>
          </p:cNvSpPr>
          <p:nvPr/>
        </p:nvSpPr>
        <p:spPr>
          <a:xfrm>
            <a:off x="2442845" y="4431030"/>
            <a:ext cx="1217295" cy="236220"/>
          </a:xfrm>
          <a:prstGeom prst="snip1Rect">
            <a:avLst/>
          </a:prstGeom>
          <a:solidFill>
            <a:srgbClr val="1B23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나눔고딕" charset="0"/>
                <a:ea typeface="나눔고딕" charset="0"/>
              </a:rPr>
              <a:t>JSP 코드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 txBox="1">
            <a:spLocks noGrp="1"/>
          </p:cNvSpPr>
          <p:nvPr>
            <p:ph type="title"/>
          </p:nvPr>
        </p:nvSpPr>
        <p:spPr>
          <a:xfrm>
            <a:off x="3514725" y="596265"/>
            <a:ext cx="5165090" cy="51371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latin typeface="나눔바른고딕 UltraLight" charset="0"/>
                <a:ea typeface="나눔바른고딕 UltraLight" charset="0"/>
                <a:cs typeface="+mj-cs"/>
              </a:rPr>
              <a:t>07. </a:t>
            </a:r>
            <a:r>
              <a:rPr lang="ko-KR" altLang="en-US" sz="3200" dirty="0">
                <a:latin typeface="나눔바른고딕 UltraLight" charset="0"/>
                <a:ea typeface="나눔바른고딕 UltraLight" charset="0"/>
                <a:cs typeface="+mj-cs"/>
              </a:rPr>
              <a:t>시연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203700" y="5991225"/>
            <a:ext cx="3787140" cy="67945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anumGothic" charset="0"/>
              <a:ea typeface="NanumGothic" charset="0"/>
            </a:endParaRPr>
          </a:p>
          <a:p>
            <a:pPr marL="0" indent="0" algn="ctr" defTabSz="91440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3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  <a:cs typeface="+mn-cs"/>
              </a:rPr>
              <a:t>-</a:t>
            </a:r>
            <a:endParaRPr lang="ko-KR" altLang="en-US" sz="13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19" name="바닥글 개체 틀 18"/>
          <p:cNvSpPr txBox="1">
            <a:spLocks noGrp="1"/>
          </p:cNvSpPr>
          <p:nvPr>
            <p:ph type="ftr" idx="11"/>
          </p:nvPr>
        </p:nvSpPr>
        <p:spPr>
          <a:xfrm>
            <a:off x="4596130" y="1208405"/>
            <a:ext cx="3001645" cy="32575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http://localhost:9090/gunsan/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NanumGothic" charset="0"/>
              <a:ea typeface="NanumGothic" charset="0"/>
            </a:endParaRPr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 idx="12"/>
          </p:nvPr>
        </p:nvSpPr>
        <p:spPr>
          <a:xfrm>
            <a:off x="11571605" y="6461760"/>
            <a:ext cx="429895" cy="2260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1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alpha val="73005"/>
                  </a:schemeClr>
                </a:solidFill>
                <a:latin typeface="나눔바른고딕" charset="0"/>
                <a:ea typeface="나눔바른고딕" charset="0"/>
                <a:cs typeface="+mn-cs"/>
              </a:rPr>
              <a:t>91</a:t>
            </a:fld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alpha val="73005"/>
                </a:schemeClr>
              </a:solidFill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160020" y="6542405"/>
            <a:ext cx="63500" cy="6350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다이아몬드 21"/>
          <p:cNvSpPr>
            <a:spLocks/>
          </p:cNvSpPr>
          <p:nvPr/>
        </p:nvSpPr>
        <p:spPr>
          <a:xfrm>
            <a:off x="6049645" y="377825"/>
            <a:ext cx="95250" cy="95250"/>
          </a:xfrm>
          <a:prstGeom prst="diamond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7514590" y="1380490"/>
            <a:ext cx="1009015" cy="1270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23310" y="1384300"/>
            <a:ext cx="986790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/>
          <p:cNvSpPr>
            <a:spLocks/>
          </p:cNvSpPr>
          <p:nvPr/>
        </p:nvSpPr>
        <p:spPr>
          <a:xfrm>
            <a:off x="4518660" y="2099945"/>
            <a:ext cx="3178175" cy="3178175"/>
          </a:xfrm>
          <a:prstGeom prst="arc">
            <a:avLst>
              <a:gd name="adj1" fmla="val 8180391"/>
              <a:gd name="adj2" fmla="val 3912642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886700" y="3688080"/>
            <a:ext cx="4084955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23520" y="3688080"/>
            <a:ext cx="4105275" cy="1905"/>
          </a:xfrm>
          <a:prstGeom prst="line">
            <a:avLst/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/>
          <p:cNvSpPr>
            <a:spLocks/>
          </p:cNvSpPr>
          <p:nvPr/>
        </p:nvSpPr>
        <p:spPr>
          <a:xfrm>
            <a:off x="4314825" y="1896110"/>
            <a:ext cx="3561715" cy="3561715"/>
          </a:xfrm>
          <a:prstGeom prst="arc">
            <a:avLst>
              <a:gd name="adj1" fmla="val 9195260"/>
              <a:gd name="adj2" fmla="val 7431069"/>
            </a:avLst>
          </a:prstGeom>
          <a:noFill/>
          <a:ln w="6350" cap="flat" cmpd="sng">
            <a:solidFill>
              <a:schemeClr val="bg1">
                <a:alpha val="47843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idx="14"/>
          </p:nvPr>
        </p:nvSpPr>
        <p:spPr>
          <a:xfrm>
            <a:off x="300124" y="5086754"/>
            <a:ext cx="931545" cy="1510665"/>
          </a:xfrm>
          <a:prstGeom prst="rect">
            <a:avLst/>
          </a:prstGeom>
        </p:spPr>
        <p:txBody>
          <a:bodyPr vert="horz" wrap="square" lIns="0" tIns="0" rIns="0" bIns="0" numCol="1" anchor="b">
            <a:no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  <a:lumOff val="0"/>
                </a:schemeClr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개발배경</a:t>
            </a:r>
            <a:endParaRPr lang="ko-KR" altLang="en-US" sz="9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>
                <a:solidFill>
                  <a:schemeClr val="bg1">
                    <a:lumMod val="85000"/>
                    <a:lumOff val="0"/>
                  </a:schemeClr>
                </a:solidFill>
                <a:latin typeface="나눔바른고딕"/>
                <a:ea typeface="나눔바른고딕" charset="0"/>
              </a:rPr>
              <a:t>유사사이트 분석</a:t>
            </a:r>
            <a:endParaRPr lang="ko-KR" altLang="en-US" sz="9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  <a:lumOff val="0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개발환경</a:t>
            </a:r>
            <a:endParaRPr lang="ko-KR" altLang="en-US" sz="9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프로젝트</a:t>
            </a:r>
            <a:r>
              <a:rPr lang="en-US" altLang="ko-KR" sz="900" dirty="0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 </a:t>
            </a:r>
            <a:r>
              <a:rPr lang="en-US" altLang="ko-KR" sz="900" dirty="0" err="1">
                <a:solidFill>
                  <a:schemeClr val="bg1">
                    <a:alpha val="60052"/>
                  </a:schemeClr>
                </a:solidFill>
                <a:latin typeface="나눔바른고딕"/>
                <a:ea typeface="나눔바른고딕" charset="0"/>
              </a:rPr>
              <a:t>산출물</a:t>
            </a:r>
            <a:endParaRPr lang="ko-KR" altLang="en-US" sz="9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60052"/>
                </a:schemeClr>
              </a:solidFill>
              <a:latin typeface="나눔바른고딕"/>
              <a:ea typeface="나눔바른고딕" charset="0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900" dirty="0">
                <a:solidFill>
                  <a:schemeClr val="bg1"/>
                </a:solidFill>
                <a:latin typeface="나눔바른고딕"/>
                <a:ea typeface="나눔바른고딕" charset="0"/>
              </a:rPr>
              <a:t>스토리 보드</a:t>
            </a:r>
            <a:endParaRPr lang="ko-KR" altLang="en-US" sz="9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나눔바른고딕"/>
              <a:ea typeface="나눔바른고딕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5190" y="2329180"/>
            <a:ext cx="2788285" cy="2731770"/>
          </a:xfrm>
          <a:prstGeom prst="ellipse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382432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 UltraLight"/>
        <a:ea typeface="나눔바른고딕 UltraLight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Pages>74</Pages>
  <Words>1031</Words>
  <Characters>0</Characters>
  <Application>Microsoft Office PowerPoint</Application>
  <DocSecurity>0</DocSecurity>
  <PresentationFormat>와이드스크린</PresentationFormat>
  <Lines>0</Lines>
  <Paragraphs>460</Paragraphs>
  <Slides>91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13</vt:i4>
      </vt:variant>
      <vt:variant>
        <vt:lpstr>슬라이드 제목</vt:lpstr>
      </vt:variant>
      <vt:variant>
        <vt:i4>91</vt:i4>
      </vt:variant>
    </vt:vector>
  </HeadingPairs>
  <TitlesOfParts>
    <vt:vector size="113" baseType="lpstr">
      <vt:lpstr>NanumGothic</vt:lpstr>
      <vt:lpstr>NanumGothic ExtraBold</vt:lpstr>
      <vt:lpstr>나눔고딕</vt:lpstr>
      <vt:lpstr>나눔바른고딕</vt:lpstr>
      <vt:lpstr>나눔바른고딕 UltraLight</vt:lpstr>
      <vt:lpstr>나눔스퀘어라운드 Regular</vt:lpstr>
      <vt:lpstr>맑은 고딕</vt:lpstr>
      <vt:lpstr>Arial</vt:lpstr>
      <vt:lpstr>Wingdings</vt:lpstr>
      <vt:lpstr>Office 테마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  KH정보교육원   GOGO GUNSAN  UI/UX 스마트 콘텐츠 융합 응용 SW엔지니어링</vt:lpstr>
      <vt:lpstr>Contents</vt:lpstr>
      <vt:lpstr>팀원소개</vt:lpstr>
      <vt:lpstr>02. 개발배경</vt:lpstr>
      <vt:lpstr>02. 개발배경</vt:lpstr>
      <vt:lpstr>03. 유사사이트 분석</vt:lpstr>
      <vt:lpstr>03. 유사사이트 분석</vt:lpstr>
      <vt:lpstr>03. 유사사이트 분석</vt:lpstr>
      <vt:lpstr>04. 개발환경 </vt:lpstr>
      <vt:lpstr>04. 개발환경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05. 프로젝트 산출물</vt:lpstr>
      <vt:lpstr>06. 스토리보드</vt:lpstr>
      <vt:lpstr>PowerPoint 프레젠테이션</vt:lpstr>
      <vt:lpstr>06. 스토리보드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06. 스토리보드</vt:lpstr>
      <vt:lpstr>PowerPoint 프레젠테이션</vt:lpstr>
      <vt:lpstr>PowerPoint 프레젠테이션</vt:lpstr>
      <vt:lpstr>06. 스토리보드</vt:lpstr>
      <vt:lpstr>통합예약</vt:lpstr>
      <vt:lpstr>PowerPoint 프레젠테이션</vt:lpstr>
      <vt:lpstr>통합예약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06. 스토리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06. 스토리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06. 스토리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07. 시연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adstorepost.com</dc:creator>
  <cp:lastModifiedBy>user2</cp:lastModifiedBy>
  <cp:revision>115</cp:revision>
  <dcterms:modified xsi:type="dcterms:W3CDTF">2020-02-19T08:24:51Z</dcterms:modified>
</cp:coreProperties>
</file>